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9" roundtripDataSignature="AMtx7mh0xk/krK6L2ciNV0ZDTBtMVJCEc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de-DE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3" name="Google Shape;45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0" name="Google Shape;46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1">
  <p:cSld name="Titelfolie 1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6"/>
          <p:cNvSpPr txBox="1">
            <a:spLocks noGrp="1"/>
          </p:cNvSpPr>
          <p:nvPr>
            <p:ph type="ctrTitle"/>
          </p:nvPr>
        </p:nvSpPr>
        <p:spPr>
          <a:xfrm>
            <a:off x="552449" y="1732548"/>
            <a:ext cx="11070475" cy="165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Verdana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6"/>
          <p:cNvSpPr txBox="1">
            <a:spLocks noGrp="1"/>
          </p:cNvSpPr>
          <p:nvPr>
            <p:ph type="subTitle" idx="1"/>
          </p:nvPr>
        </p:nvSpPr>
        <p:spPr>
          <a:xfrm>
            <a:off x="552450" y="3779838"/>
            <a:ext cx="11070474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Verdana"/>
              <a:buNone/>
              <a:defRPr sz="2000">
                <a:solidFill>
                  <a:srgbClr val="000000"/>
                </a:solidFill>
              </a:defRPr>
            </a:lvl1pPr>
            <a:lvl2pPr lvl="1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lvl="2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lvl="3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lvl="4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19" name="Google Shape;19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62789" y="178726"/>
            <a:ext cx="3236361" cy="1215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wischenfolie 1">
  <p:cSld name="Zwischenfolie 1">
    <p:bg>
      <p:bgPr>
        <a:solidFill>
          <a:srgbClr val="ECF0F5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5"/>
          <p:cNvSpPr>
            <a:spLocks noGrp="1"/>
          </p:cNvSpPr>
          <p:nvPr>
            <p:ph type="pic" idx="2"/>
          </p:nvPr>
        </p:nvSpPr>
        <p:spPr>
          <a:xfrm>
            <a:off x="553317" y="1855787"/>
            <a:ext cx="7151350" cy="3952346"/>
          </a:xfrm>
          <a:prstGeom prst="rect">
            <a:avLst/>
          </a:prstGeom>
          <a:noFill/>
          <a:ln>
            <a:noFill/>
          </a:ln>
        </p:spPr>
      </p:sp>
      <p:pic>
        <p:nvPicPr>
          <p:cNvPr id="94" name="Google Shape;94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5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96" name="Google Shape;96;p15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97" name="Google Shape;97;p15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wischenfolie 2">
  <p:cSld name="Zwischenfolie 2"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6"/>
          <p:cNvSpPr>
            <a:spLocks noGrp="1"/>
          </p:cNvSpPr>
          <p:nvPr>
            <p:ph type="title"/>
          </p:nvPr>
        </p:nvSpPr>
        <p:spPr>
          <a:xfrm>
            <a:off x="553317" y="2673771"/>
            <a:ext cx="8048816" cy="1662482"/>
          </a:xfrm>
          <a:prstGeom prst="roundRect">
            <a:avLst>
              <a:gd name="adj" fmla="val 16667"/>
            </a:avLst>
          </a:prstGeom>
          <a:noFill/>
          <a:ln w="5080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0" tIns="360000" rIns="360000" bIns="36000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0" name="Google Shape;10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16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wischenfolie 3">
  <p:cSld name="Zwischenfolie 3">
    <p:bg>
      <p:bgPr>
        <a:solidFill>
          <a:schemeClr val="lt1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>
            <a:spLocks noGrp="1"/>
          </p:cNvSpPr>
          <p:nvPr>
            <p:ph type="title"/>
          </p:nvPr>
        </p:nvSpPr>
        <p:spPr>
          <a:xfrm>
            <a:off x="553317" y="2673771"/>
            <a:ext cx="8048816" cy="1662482"/>
          </a:xfrm>
          <a:prstGeom prst="roundRect">
            <a:avLst>
              <a:gd name="adj" fmla="val 16667"/>
            </a:avLst>
          </a:prstGeom>
          <a:noFill/>
          <a:ln w="508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0" tIns="360000" rIns="360000" bIns="36000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6" name="Google Shape;106;p1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7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08" name="Google Shape;108;p17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109" name="Google Shape;109;p17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wischenfolie 4">
  <p:cSld name="Zwischenfolie 4">
    <p:bg>
      <p:bgPr>
        <a:solidFill>
          <a:srgbClr val="000E52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8"/>
          <p:cNvSpPr txBox="1">
            <a:spLocks noGrp="1"/>
          </p:cNvSpPr>
          <p:nvPr>
            <p:ph type="title"/>
          </p:nvPr>
        </p:nvSpPr>
        <p:spPr>
          <a:xfrm>
            <a:off x="553317" y="1836738"/>
            <a:ext cx="9030950" cy="1555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Font typeface="Verdana"/>
              <a:buNone/>
              <a:defRPr sz="36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18"/>
          <p:cNvSpPr txBox="1">
            <a:spLocks noGrp="1"/>
          </p:cNvSpPr>
          <p:nvPr>
            <p:ph type="subTitle" idx="1"/>
          </p:nvPr>
        </p:nvSpPr>
        <p:spPr>
          <a:xfrm>
            <a:off x="552450" y="3779838"/>
            <a:ext cx="11070474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Verdana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lvl="2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lvl="3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lvl="4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114" name="Google Shape;114;p18"/>
          <p:cNvSpPr/>
          <p:nvPr/>
        </p:nvSpPr>
        <p:spPr>
          <a:xfrm>
            <a:off x="558864" y="6492982"/>
            <a:ext cx="770588" cy="186606"/>
          </a:xfrm>
          <a:custGeom>
            <a:avLst/>
            <a:gdLst/>
            <a:ahLst/>
            <a:cxnLst/>
            <a:rect l="l" t="t" r="r" b="b"/>
            <a:pathLst>
              <a:path w="115185" h="105427" extrusionOk="0">
                <a:moveTo>
                  <a:pt x="104400" y="47837"/>
                </a:moveTo>
                <a:lnTo>
                  <a:pt x="104273" y="47837"/>
                </a:lnTo>
                <a:lnTo>
                  <a:pt x="104273" y="1156"/>
                </a:lnTo>
                <a:lnTo>
                  <a:pt x="101040" y="1156"/>
                </a:lnTo>
                <a:lnTo>
                  <a:pt x="101040" y="82256"/>
                </a:lnTo>
                <a:lnTo>
                  <a:pt x="104273" y="82256"/>
                </a:lnTo>
                <a:lnTo>
                  <a:pt x="104273" y="58831"/>
                </a:lnTo>
                <a:lnTo>
                  <a:pt x="104370" y="58831"/>
                </a:lnTo>
                <a:lnTo>
                  <a:pt x="110813" y="82256"/>
                </a:lnTo>
                <a:lnTo>
                  <a:pt x="115185" y="82256"/>
                </a:lnTo>
                <a:lnTo>
                  <a:pt x="107145" y="52826"/>
                </a:lnTo>
                <a:lnTo>
                  <a:pt x="115125" y="26639"/>
                </a:lnTo>
                <a:lnTo>
                  <a:pt x="110783" y="26639"/>
                </a:lnTo>
                <a:lnTo>
                  <a:pt x="104400" y="47837"/>
                </a:lnTo>
                <a:close/>
                <a:moveTo>
                  <a:pt x="92753" y="82256"/>
                </a:moveTo>
                <a:lnTo>
                  <a:pt x="95985" y="82256"/>
                </a:lnTo>
                <a:lnTo>
                  <a:pt x="95985" y="26639"/>
                </a:lnTo>
                <a:lnTo>
                  <a:pt x="94508" y="26639"/>
                </a:lnTo>
                <a:lnTo>
                  <a:pt x="92753" y="26639"/>
                </a:lnTo>
                <a:lnTo>
                  <a:pt x="92753" y="82256"/>
                </a:lnTo>
                <a:close/>
                <a:moveTo>
                  <a:pt x="94350" y="1"/>
                </a:moveTo>
                <a:lnTo>
                  <a:pt x="94230" y="1"/>
                </a:lnTo>
                <a:lnTo>
                  <a:pt x="94110" y="29"/>
                </a:lnTo>
                <a:lnTo>
                  <a:pt x="93998" y="85"/>
                </a:lnTo>
                <a:lnTo>
                  <a:pt x="93885" y="170"/>
                </a:lnTo>
                <a:lnTo>
                  <a:pt x="93773" y="254"/>
                </a:lnTo>
                <a:lnTo>
                  <a:pt x="93660" y="367"/>
                </a:lnTo>
                <a:lnTo>
                  <a:pt x="93555" y="508"/>
                </a:lnTo>
                <a:lnTo>
                  <a:pt x="93450" y="649"/>
                </a:lnTo>
                <a:lnTo>
                  <a:pt x="93353" y="818"/>
                </a:lnTo>
                <a:lnTo>
                  <a:pt x="93255" y="1015"/>
                </a:lnTo>
                <a:lnTo>
                  <a:pt x="93158" y="1213"/>
                </a:lnTo>
                <a:lnTo>
                  <a:pt x="93068" y="1438"/>
                </a:lnTo>
                <a:lnTo>
                  <a:pt x="92985" y="1692"/>
                </a:lnTo>
                <a:lnTo>
                  <a:pt x="92895" y="1946"/>
                </a:lnTo>
                <a:lnTo>
                  <a:pt x="92820" y="2199"/>
                </a:lnTo>
                <a:lnTo>
                  <a:pt x="92738" y="2481"/>
                </a:lnTo>
                <a:lnTo>
                  <a:pt x="92670" y="2791"/>
                </a:lnTo>
                <a:lnTo>
                  <a:pt x="92595" y="3101"/>
                </a:lnTo>
                <a:lnTo>
                  <a:pt x="92535" y="3440"/>
                </a:lnTo>
                <a:lnTo>
                  <a:pt x="92475" y="3750"/>
                </a:lnTo>
                <a:lnTo>
                  <a:pt x="92415" y="4116"/>
                </a:lnTo>
                <a:lnTo>
                  <a:pt x="92363" y="4483"/>
                </a:lnTo>
                <a:lnTo>
                  <a:pt x="92318" y="4849"/>
                </a:lnTo>
                <a:lnTo>
                  <a:pt x="92273" y="5215"/>
                </a:lnTo>
                <a:lnTo>
                  <a:pt x="92235" y="5610"/>
                </a:lnTo>
                <a:lnTo>
                  <a:pt x="92198" y="6005"/>
                </a:lnTo>
                <a:lnTo>
                  <a:pt x="92168" y="6428"/>
                </a:lnTo>
                <a:lnTo>
                  <a:pt x="92145" y="6822"/>
                </a:lnTo>
                <a:lnTo>
                  <a:pt x="92130" y="7245"/>
                </a:lnTo>
                <a:lnTo>
                  <a:pt x="92115" y="7696"/>
                </a:lnTo>
                <a:lnTo>
                  <a:pt x="92108" y="8119"/>
                </a:lnTo>
                <a:lnTo>
                  <a:pt x="92100" y="8570"/>
                </a:lnTo>
                <a:lnTo>
                  <a:pt x="92108" y="9021"/>
                </a:lnTo>
                <a:lnTo>
                  <a:pt x="92115" y="9472"/>
                </a:lnTo>
                <a:lnTo>
                  <a:pt x="92130" y="9895"/>
                </a:lnTo>
                <a:lnTo>
                  <a:pt x="92145" y="10318"/>
                </a:lnTo>
                <a:lnTo>
                  <a:pt x="92168" y="10740"/>
                </a:lnTo>
                <a:lnTo>
                  <a:pt x="92198" y="11135"/>
                </a:lnTo>
                <a:lnTo>
                  <a:pt x="92235" y="11558"/>
                </a:lnTo>
                <a:lnTo>
                  <a:pt x="92273" y="11924"/>
                </a:lnTo>
                <a:lnTo>
                  <a:pt x="92318" y="12319"/>
                </a:lnTo>
                <a:lnTo>
                  <a:pt x="92363" y="12686"/>
                </a:lnTo>
                <a:lnTo>
                  <a:pt x="92415" y="13024"/>
                </a:lnTo>
                <a:lnTo>
                  <a:pt x="92475" y="13362"/>
                </a:lnTo>
                <a:lnTo>
                  <a:pt x="92535" y="13700"/>
                </a:lnTo>
                <a:lnTo>
                  <a:pt x="92595" y="14010"/>
                </a:lnTo>
                <a:lnTo>
                  <a:pt x="92670" y="14320"/>
                </a:lnTo>
                <a:lnTo>
                  <a:pt x="92738" y="14602"/>
                </a:lnTo>
                <a:lnTo>
                  <a:pt x="92820" y="14884"/>
                </a:lnTo>
                <a:lnTo>
                  <a:pt x="92895" y="15138"/>
                </a:lnTo>
                <a:lnTo>
                  <a:pt x="92985" y="15392"/>
                </a:lnTo>
                <a:lnTo>
                  <a:pt x="93068" y="15617"/>
                </a:lnTo>
                <a:lnTo>
                  <a:pt x="93158" y="15843"/>
                </a:lnTo>
                <a:lnTo>
                  <a:pt x="93255" y="16040"/>
                </a:lnTo>
                <a:lnTo>
                  <a:pt x="93353" y="16209"/>
                </a:lnTo>
                <a:lnTo>
                  <a:pt x="93450" y="16378"/>
                </a:lnTo>
                <a:lnTo>
                  <a:pt x="93555" y="16519"/>
                </a:lnTo>
                <a:lnTo>
                  <a:pt x="93660" y="16660"/>
                </a:lnTo>
                <a:lnTo>
                  <a:pt x="93773" y="16773"/>
                </a:lnTo>
                <a:lnTo>
                  <a:pt x="93885" y="16857"/>
                </a:lnTo>
                <a:lnTo>
                  <a:pt x="93998" y="16914"/>
                </a:lnTo>
                <a:lnTo>
                  <a:pt x="94110" y="16970"/>
                </a:lnTo>
                <a:lnTo>
                  <a:pt x="94230" y="16998"/>
                </a:lnTo>
                <a:lnTo>
                  <a:pt x="94350" y="17027"/>
                </a:lnTo>
                <a:lnTo>
                  <a:pt x="94470" y="16998"/>
                </a:lnTo>
                <a:lnTo>
                  <a:pt x="94590" y="16970"/>
                </a:lnTo>
                <a:lnTo>
                  <a:pt x="94703" y="16914"/>
                </a:lnTo>
                <a:lnTo>
                  <a:pt x="94823" y="16857"/>
                </a:lnTo>
                <a:lnTo>
                  <a:pt x="94935" y="16773"/>
                </a:lnTo>
                <a:lnTo>
                  <a:pt x="95040" y="16660"/>
                </a:lnTo>
                <a:lnTo>
                  <a:pt x="95153" y="16519"/>
                </a:lnTo>
                <a:lnTo>
                  <a:pt x="95250" y="16378"/>
                </a:lnTo>
                <a:lnTo>
                  <a:pt x="95355" y="16209"/>
                </a:lnTo>
                <a:lnTo>
                  <a:pt x="95453" y="16040"/>
                </a:lnTo>
                <a:lnTo>
                  <a:pt x="95550" y="15843"/>
                </a:lnTo>
                <a:lnTo>
                  <a:pt x="95640" y="15617"/>
                </a:lnTo>
                <a:lnTo>
                  <a:pt x="95730" y="15392"/>
                </a:lnTo>
                <a:lnTo>
                  <a:pt x="95820" y="15138"/>
                </a:lnTo>
                <a:lnTo>
                  <a:pt x="95895" y="14884"/>
                </a:lnTo>
                <a:lnTo>
                  <a:pt x="95978" y="14602"/>
                </a:lnTo>
                <a:lnTo>
                  <a:pt x="96053" y="14320"/>
                </a:lnTo>
                <a:lnTo>
                  <a:pt x="96120" y="14010"/>
                </a:lnTo>
                <a:lnTo>
                  <a:pt x="96188" y="13700"/>
                </a:lnTo>
                <a:lnTo>
                  <a:pt x="96255" y="13362"/>
                </a:lnTo>
                <a:lnTo>
                  <a:pt x="96308" y="13024"/>
                </a:lnTo>
                <a:lnTo>
                  <a:pt x="96368" y="12686"/>
                </a:lnTo>
                <a:lnTo>
                  <a:pt x="96413" y="12319"/>
                </a:lnTo>
                <a:lnTo>
                  <a:pt x="96458" y="11924"/>
                </a:lnTo>
                <a:lnTo>
                  <a:pt x="96495" y="11558"/>
                </a:lnTo>
                <a:lnTo>
                  <a:pt x="96533" y="11135"/>
                </a:lnTo>
                <a:lnTo>
                  <a:pt x="96563" y="10740"/>
                </a:lnTo>
                <a:lnTo>
                  <a:pt x="96585" y="10318"/>
                </a:lnTo>
                <a:lnTo>
                  <a:pt x="96608" y="9895"/>
                </a:lnTo>
                <a:lnTo>
                  <a:pt x="96623" y="9472"/>
                </a:lnTo>
                <a:lnTo>
                  <a:pt x="96630" y="9021"/>
                </a:lnTo>
                <a:lnTo>
                  <a:pt x="96630" y="8570"/>
                </a:lnTo>
                <a:lnTo>
                  <a:pt x="96630" y="8119"/>
                </a:lnTo>
                <a:lnTo>
                  <a:pt x="96623" y="7696"/>
                </a:lnTo>
                <a:lnTo>
                  <a:pt x="96608" y="7245"/>
                </a:lnTo>
                <a:lnTo>
                  <a:pt x="96585" y="6822"/>
                </a:lnTo>
                <a:lnTo>
                  <a:pt x="96563" y="6428"/>
                </a:lnTo>
                <a:lnTo>
                  <a:pt x="96533" y="6005"/>
                </a:lnTo>
                <a:lnTo>
                  <a:pt x="96495" y="5610"/>
                </a:lnTo>
                <a:lnTo>
                  <a:pt x="96458" y="5215"/>
                </a:lnTo>
                <a:lnTo>
                  <a:pt x="96413" y="4849"/>
                </a:lnTo>
                <a:lnTo>
                  <a:pt x="96368" y="4483"/>
                </a:lnTo>
                <a:lnTo>
                  <a:pt x="96308" y="4116"/>
                </a:lnTo>
                <a:lnTo>
                  <a:pt x="96255" y="3750"/>
                </a:lnTo>
                <a:lnTo>
                  <a:pt x="96188" y="3440"/>
                </a:lnTo>
                <a:lnTo>
                  <a:pt x="96120" y="3101"/>
                </a:lnTo>
                <a:lnTo>
                  <a:pt x="96053" y="2791"/>
                </a:lnTo>
                <a:lnTo>
                  <a:pt x="95978" y="2481"/>
                </a:lnTo>
                <a:lnTo>
                  <a:pt x="95895" y="2199"/>
                </a:lnTo>
                <a:lnTo>
                  <a:pt x="95820" y="1946"/>
                </a:lnTo>
                <a:lnTo>
                  <a:pt x="95730" y="1692"/>
                </a:lnTo>
                <a:lnTo>
                  <a:pt x="95640" y="1438"/>
                </a:lnTo>
                <a:lnTo>
                  <a:pt x="95550" y="1213"/>
                </a:lnTo>
                <a:lnTo>
                  <a:pt x="95453" y="1015"/>
                </a:lnTo>
                <a:lnTo>
                  <a:pt x="95355" y="818"/>
                </a:lnTo>
                <a:lnTo>
                  <a:pt x="95250" y="649"/>
                </a:lnTo>
                <a:lnTo>
                  <a:pt x="95153" y="508"/>
                </a:lnTo>
                <a:lnTo>
                  <a:pt x="95040" y="367"/>
                </a:lnTo>
                <a:lnTo>
                  <a:pt x="94935" y="254"/>
                </a:lnTo>
                <a:lnTo>
                  <a:pt x="94823" y="170"/>
                </a:lnTo>
                <a:lnTo>
                  <a:pt x="94703" y="85"/>
                </a:lnTo>
                <a:lnTo>
                  <a:pt x="94590" y="29"/>
                </a:lnTo>
                <a:lnTo>
                  <a:pt x="94470" y="1"/>
                </a:lnTo>
                <a:lnTo>
                  <a:pt x="94350" y="1"/>
                </a:lnTo>
                <a:close/>
                <a:moveTo>
                  <a:pt x="83160" y="37633"/>
                </a:moveTo>
                <a:lnTo>
                  <a:pt x="88838" y="37633"/>
                </a:lnTo>
                <a:lnTo>
                  <a:pt x="88838" y="26639"/>
                </a:lnTo>
                <a:lnTo>
                  <a:pt x="83160" y="26639"/>
                </a:lnTo>
                <a:lnTo>
                  <a:pt x="83160" y="9951"/>
                </a:lnTo>
                <a:lnTo>
                  <a:pt x="79928" y="9951"/>
                </a:lnTo>
                <a:lnTo>
                  <a:pt x="79928" y="61734"/>
                </a:lnTo>
                <a:lnTo>
                  <a:pt x="79935" y="63115"/>
                </a:lnTo>
                <a:lnTo>
                  <a:pt x="79950" y="64440"/>
                </a:lnTo>
                <a:lnTo>
                  <a:pt x="79980" y="65709"/>
                </a:lnTo>
                <a:lnTo>
                  <a:pt x="80018" y="66921"/>
                </a:lnTo>
                <a:lnTo>
                  <a:pt x="80070" y="68105"/>
                </a:lnTo>
                <a:lnTo>
                  <a:pt x="80130" y="69261"/>
                </a:lnTo>
                <a:lnTo>
                  <a:pt x="80205" y="70332"/>
                </a:lnTo>
                <a:lnTo>
                  <a:pt x="80288" y="71375"/>
                </a:lnTo>
                <a:lnTo>
                  <a:pt x="80378" y="72390"/>
                </a:lnTo>
                <a:lnTo>
                  <a:pt x="80483" y="73348"/>
                </a:lnTo>
                <a:lnTo>
                  <a:pt x="80603" y="74250"/>
                </a:lnTo>
                <a:lnTo>
                  <a:pt x="80723" y="75124"/>
                </a:lnTo>
                <a:lnTo>
                  <a:pt x="80858" y="75941"/>
                </a:lnTo>
                <a:lnTo>
                  <a:pt x="81008" y="76702"/>
                </a:lnTo>
                <a:lnTo>
                  <a:pt x="81165" y="77435"/>
                </a:lnTo>
                <a:lnTo>
                  <a:pt x="81330" y="78140"/>
                </a:lnTo>
                <a:lnTo>
                  <a:pt x="81503" y="78788"/>
                </a:lnTo>
                <a:lnTo>
                  <a:pt x="81690" y="79380"/>
                </a:lnTo>
                <a:lnTo>
                  <a:pt x="81885" y="79944"/>
                </a:lnTo>
                <a:lnTo>
                  <a:pt x="82088" y="80452"/>
                </a:lnTo>
                <a:lnTo>
                  <a:pt x="82298" y="80931"/>
                </a:lnTo>
                <a:lnTo>
                  <a:pt x="82523" y="81354"/>
                </a:lnTo>
                <a:lnTo>
                  <a:pt x="82755" y="81748"/>
                </a:lnTo>
                <a:lnTo>
                  <a:pt x="82995" y="82115"/>
                </a:lnTo>
                <a:lnTo>
                  <a:pt x="83243" y="82425"/>
                </a:lnTo>
                <a:lnTo>
                  <a:pt x="83505" y="82678"/>
                </a:lnTo>
                <a:lnTo>
                  <a:pt x="83768" y="82904"/>
                </a:lnTo>
                <a:lnTo>
                  <a:pt x="84045" y="83073"/>
                </a:lnTo>
                <a:lnTo>
                  <a:pt x="84330" y="83214"/>
                </a:lnTo>
                <a:lnTo>
                  <a:pt x="84623" y="83327"/>
                </a:lnTo>
                <a:lnTo>
                  <a:pt x="84923" y="83383"/>
                </a:lnTo>
                <a:lnTo>
                  <a:pt x="85230" y="83411"/>
                </a:lnTo>
                <a:lnTo>
                  <a:pt x="85403" y="83411"/>
                </a:lnTo>
                <a:lnTo>
                  <a:pt x="85575" y="83383"/>
                </a:lnTo>
                <a:lnTo>
                  <a:pt x="85748" y="83327"/>
                </a:lnTo>
                <a:lnTo>
                  <a:pt x="85913" y="83299"/>
                </a:lnTo>
                <a:lnTo>
                  <a:pt x="86243" y="83158"/>
                </a:lnTo>
                <a:lnTo>
                  <a:pt x="86565" y="82960"/>
                </a:lnTo>
                <a:lnTo>
                  <a:pt x="86873" y="82735"/>
                </a:lnTo>
                <a:lnTo>
                  <a:pt x="87180" y="82453"/>
                </a:lnTo>
                <a:lnTo>
                  <a:pt x="87473" y="82115"/>
                </a:lnTo>
                <a:lnTo>
                  <a:pt x="87758" y="81748"/>
                </a:lnTo>
                <a:lnTo>
                  <a:pt x="88035" y="81354"/>
                </a:lnTo>
                <a:lnTo>
                  <a:pt x="88305" y="80931"/>
                </a:lnTo>
                <a:lnTo>
                  <a:pt x="88568" y="80480"/>
                </a:lnTo>
                <a:lnTo>
                  <a:pt x="88823" y="79972"/>
                </a:lnTo>
                <a:lnTo>
                  <a:pt x="89070" y="79465"/>
                </a:lnTo>
                <a:lnTo>
                  <a:pt x="89303" y="78958"/>
                </a:lnTo>
                <a:lnTo>
                  <a:pt x="89535" y="78394"/>
                </a:lnTo>
                <a:lnTo>
                  <a:pt x="89760" y="77858"/>
                </a:lnTo>
                <a:lnTo>
                  <a:pt x="88493" y="68105"/>
                </a:lnTo>
                <a:lnTo>
                  <a:pt x="88328" y="68499"/>
                </a:lnTo>
                <a:lnTo>
                  <a:pt x="88148" y="68866"/>
                </a:lnTo>
                <a:lnTo>
                  <a:pt x="87975" y="69232"/>
                </a:lnTo>
                <a:lnTo>
                  <a:pt x="87795" y="69599"/>
                </a:lnTo>
                <a:lnTo>
                  <a:pt x="87608" y="69937"/>
                </a:lnTo>
                <a:lnTo>
                  <a:pt x="87428" y="70247"/>
                </a:lnTo>
                <a:lnTo>
                  <a:pt x="87233" y="70529"/>
                </a:lnTo>
                <a:lnTo>
                  <a:pt x="87045" y="70811"/>
                </a:lnTo>
                <a:lnTo>
                  <a:pt x="86858" y="71065"/>
                </a:lnTo>
                <a:lnTo>
                  <a:pt x="86663" y="71290"/>
                </a:lnTo>
                <a:lnTo>
                  <a:pt x="86468" y="71459"/>
                </a:lnTo>
                <a:lnTo>
                  <a:pt x="86273" y="71628"/>
                </a:lnTo>
                <a:lnTo>
                  <a:pt x="86085" y="71769"/>
                </a:lnTo>
                <a:lnTo>
                  <a:pt x="85890" y="71854"/>
                </a:lnTo>
                <a:lnTo>
                  <a:pt x="85695" y="71910"/>
                </a:lnTo>
                <a:lnTo>
                  <a:pt x="85508" y="71939"/>
                </a:lnTo>
                <a:lnTo>
                  <a:pt x="85388" y="71939"/>
                </a:lnTo>
                <a:lnTo>
                  <a:pt x="85268" y="71910"/>
                </a:lnTo>
                <a:lnTo>
                  <a:pt x="85148" y="71854"/>
                </a:lnTo>
                <a:lnTo>
                  <a:pt x="85035" y="71798"/>
                </a:lnTo>
                <a:lnTo>
                  <a:pt x="84923" y="71713"/>
                </a:lnTo>
                <a:lnTo>
                  <a:pt x="84810" y="71600"/>
                </a:lnTo>
                <a:lnTo>
                  <a:pt x="84698" y="71487"/>
                </a:lnTo>
                <a:lnTo>
                  <a:pt x="84593" y="71347"/>
                </a:lnTo>
                <a:lnTo>
                  <a:pt x="84488" y="71177"/>
                </a:lnTo>
                <a:lnTo>
                  <a:pt x="84390" y="71008"/>
                </a:lnTo>
                <a:lnTo>
                  <a:pt x="84293" y="70811"/>
                </a:lnTo>
                <a:lnTo>
                  <a:pt x="84195" y="70585"/>
                </a:lnTo>
                <a:lnTo>
                  <a:pt x="84105" y="70360"/>
                </a:lnTo>
                <a:lnTo>
                  <a:pt x="84015" y="70078"/>
                </a:lnTo>
                <a:lnTo>
                  <a:pt x="83933" y="69796"/>
                </a:lnTo>
                <a:lnTo>
                  <a:pt x="83850" y="69514"/>
                </a:lnTo>
                <a:lnTo>
                  <a:pt x="83768" y="69176"/>
                </a:lnTo>
                <a:lnTo>
                  <a:pt x="83700" y="68838"/>
                </a:lnTo>
                <a:lnTo>
                  <a:pt x="83625" y="68471"/>
                </a:lnTo>
                <a:lnTo>
                  <a:pt x="83565" y="68077"/>
                </a:lnTo>
                <a:lnTo>
                  <a:pt x="83498" y="67654"/>
                </a:lnTo>
                <a:lnTo>
                  <a:pt x="83445" y="67203"/>
                </a:lnTo>
                <a:lnTo>
                  <a:pt x="83393" y="66752"/>
                </a:lnTo>
                <a:lnTo>
                  <a:pt x="83348" y="66273"/>
                </a:lnTo>
                <a:lnTo>
                  <a:pt x="83303" y="65765"/>
                </a:lnTo>
                <a:lnTo>
                  <a:pt x="83265" y="65230"/>
                </a:lnTo>
                <a:lnTo>
                  <a:pt x="83235" y="64666"/>
                </a:lnTo>
                <a:lnTo>
                  <a:pt x="83213" y="64074"/>
                </a:lnTo>
                <a:lnTo>
                  <a:pt x="83190" y="63482"/>
                </a:lnTo>
                <a:lnTo>
                  <a:pt x="83175" y="62862"/>
                </a:lnTo>
                <a:lnTo>
                  <a:pt x="83168" y="62185"/>
                </a:lnTo>
                <a:lnTo>
                  <a:pt x="83160" y="61509"/>
                </a:lnTo>
                <a:lnTo>
                  <a:pt x="83160" y="37633"/>
                </a:lnTo>
                <a:close/>
                <a:moveTo>
                  <a:pt x="69075" y="73912"/>
                </a:moveTo>
                <a:lnTo>
                  <a:pt x="68850" y="73884"/>
                </a:lnTo>
                <a:lnTo>
                  <a:pt x="68640" y="73855"/>
                </a:lnTo>
                <a:lnTo>
                  <a:pt x="68430" y="73799"/>
                </a:lnTo>
                <a:lnTo>
                  <a:pt x="68235" y="73743"/>
                </a:lnTo>
                <a:lnTo>
                  <a:pt x="68048" y="73658"/>
                </a:lnTo>
                <a:lnTo>
                  <a:pt x="67875" y="73545"/>
                </a:lnTo>
                <a:lnTo>
                  <a:pt x="67703" y="73404"/>
                </a:lnTo>
                <a:lnTo>
                  <a:pt x="67545" y="73263"/>
                </a:lnTo>
                <a:lnTo>
                  <a:pt x="67388" y="73122"/>
                </a:lnTo>
                <a:lnTo>
                  <a:pt x="67245" y="72925"/>
                </a:lnTo>
                <a:lnTo>
                  <a:pt x="67110" y="72756"/>
                </a:lnTo>
                <a:lnTo>
                  <a:pt x="66983" y="72530"/>
                </a:lnTo>
                <a:lnTo>
                  <a:pt x="66863" y="72333"/>
                </a:lnTo>
                <a:lnTo>
                  <a:pt x="66750" y="72108"/>
                </a:lnTo>
                <a:lnTo>
                  <a:pt x="66645" y="71854"/>
                </a:lnTo>
                <a:lnTo>
                  <a:pt x="66548" y="71600"/>
                </a:lnTo>
                <a:lnTo>
                  <a:pt x="66450" y="71347"/>
                </a:lnTo>
                <a:lnTo>
                  <a:pt x="66368" y="71065"/>
                </a:lnTo>
                <a:lnTo>
                  <a:pt x="66293" y="70783"/>
                </a:lnTo>
                <a:lnTo>
                  <a:pt x="66218" y="70501"/>
                </a:lnTo>
                <a:lnTo>
                  <a:pt x="66158" y="70191"/>
                </a:lnTo>
                <a:lnTo>
                  <a:pt x="66098" y="69881"/>
                </a:lnTo>
                <a:lnTo>
                  <a:pt x="66045" y="69571"/>
                </a:lnTo>
                <a:lnTo>
                  <a:pt x="66000" y="69261"/>
                </a:lnTo>
                <a:lnTo>
                  <a:pt x="65963" y="68950"/>
                </a:lnTo>
                <a:lnTo>
                  <a:pt x="65933" y="68612"/>
                </a:lnTo>
                <a:lnTo>
                  <a:pt x="65903" y="68274"/>
                </a:lnTo>
                <a:lnTo>
                  <a:pt x="65880" y="67964"/>
                </a:lnTo>
                <a:lnTo>
                  <a:pt x="65858" y="67626"/>
                </a:lnTo>
                <a:lnTo>
                  <a:pt x="65850" y="67287"/>
                </a:lnTo>
                <a:lnTo>
                  <a:pt x="65843" y="66949"/>
                </a:lnTo>
                <a:lnTo>
                  <a:pt x="65843" y="66611"/>
                </a:lnTo>
                <a:lnTo>
                  <a:pt x="65843" y="66273"/>
                </a:lnTo>
                <a:lnTo>
                  <a:pt x="65850" y="65934"/>
                </a:lnTo>
                <a:lnTo>
                  <a:pt x="65858" y="65596"/>
                </a:lnTo>
                <a:lnTo>
                  <a:pt x="65873" y="65286"/>
                </a:lnTo>
                <a:lnTo>
                  <a:pt x="65895" y="64948"/>
                </a:lnTo>
                <a:lnTo>
                  <a:pt x="65918" y="64638"/>
                </a:lnTo>
                <a:lnTo>
                  <a:pt x="65948" y="64299"/>
                </a:lnTo>
                <a:lnTo>
                  <a:pt x="65978" y="63989"/>
                </a:lnTo>
                <a:lnTo>
                  <a:pt x="66023" y="63679"/>
                </a:lnTo>
                <a:lnTo>
                  <a:pt x="66068" y="63369"/>
                </a:lnTo>
                <a:lnTo>
                  <a:pt x="66113" y="63087"/>
                </a:lnTo>
                <a:lnTo>
                  <a:pt x="66173" y="62777"/>
                </a:lnTo>
                <a:lnTo>
                  <a:pt x="66233" y="62495"/>
                </a:lnTo>
                <a:lnTo>
                  <a:pt x="66300" y="62213"/>
                </a:lnTo>
                <a:lnTo>
                  <a:pt x="66375" y="61960"/>
                </a:lnTo>
                <a:lnTo>
                  <a:pt x="66458" y="61678"/>
                </a:lnTo>
                <a:lnTo>
                  <a:pt x="66540" y="61424"/>
                </a:lnTo>
                <a:lnTo>
                  <a:pt x="66638" y="61170"/>
                </a:lnTo>
                <a:lnTo>
                  <a:pt x="66735" y="60945"/>
                </a:lnTo>
                <a:lnTo>
                  <a:pt x="66848" y="60719"/>
                </a:lnTo>
                <a:lnTo>
                  <a:pt x="66960" y="60494"/>
                </a:lnTo>
                <a:lnTo>
                  <a:pt x="67080" y="60268"/>
                </a:lnTo>
                <a:lnTo>
                  <a:pt x="67208" y="60071"/>
                </a:lnTo>
                <a:lnTo>
                  <a:pt x="67350" y="59902"/>
                </a:lnTo>
                <a:lnTo>
                  <a:pt x="67493" y="59705"/>
                </a:lnTo>
                <a:lnTo>
                  <a:pt x="67643" y="59564"/>
                </a:lnTo>
                <a:lnTo>
                  <a:pt x="67808" y="59394"/>
                </a:lnTo>
                <a:lnTo>
                  <a:pt x="67973" y="59254"/>
                </a:lnTo>
                <a:lnTo>
                  <a:pt x="68153" y="59141"/>
                </a:lnTo>
                <a:lnTo>
                  <a:pt x="68340" y="59028"/>
                </a:lnTo>
                <a:lnTo>
                  <a:pt x="68535" y="58915"/>
                </a:lnTo>
                <a:lnTo>
                  <a:pt x="68738" y="58831"/>
                </a:lnTo>
                <a:lnTo>
                  <a:pt x="72803" y="57337"/>
                </a:lnTo>
                <a:lnTo>
                  <a:pt x="72803" y="71939"/>
                </a:lnTo>
                <a:lnTo>
                  <a:pt x="72630" y="72164"/>
                </a:lnTo>
                <a:lnTo>
                  <a:pt x="72450" y="72361"/>
                </a:lnTo>
                <a:lnTo>
                  <a:pt x="72255" y="72559"/>
                </a:lnTo>
                <a:lnTo>
                  <a:pt x="72053" y="72728"/>
                </a:lnTo>
                <a:lnTo>
                  <a:pt x="71835" y="72897"/>
                </a:lnTo>
                <a:lnTo>
                  <a:pt x="71618" y="73066"/>
                </a:lnTo>
                <a:lnTo>
                  <a:pt x="71385" y="73207"/>
                </a:lnTo>
                <a:lnTo>
                  <a:pt x="71153" y="73348"/>
                </a:lnTo>
                <a:lnTo>
                  <a:pt x="70905" y="73489"/>
                </a:lnTo>
                <a:lnTo>
                  <a:pt x="70658" y="73602"/>
                </a:lnTo>
                <a:lnTo>
                  <a:pt x="70403" y="73686"/>
                </a:lnTo>
                <a:lnTo>
                  <a:pt x="70148" y="73771"/>
                </a:lnTo>
                <a:lnTo>
                  <a:pt x="69878" y="73827"/>
                </a:lnTo>
                <a:lnTo>
                  <a:pt x="69615" y="73855"/>
                </a:lnTo>
                <a:lnTo>
                  <a:pt x="69345" y="73884"/>
                </a:lnTo>
                <a:lnTo>
                  <a:pt x="69075" y="73912"/>
                </a:lnTo>
                <a:close/>
                <a:moveTo>
                  <a:pt x="69383" y="25483"/>
                </a:moveTo>
                <a:lnTo>
                  <a:pt x="69008" y="25483"/>
                </a:lnTo>
                <a:lnTo>
                  <a:pt x="68625" y="25568"/>
                </a:lnTo>
                <a:lnTo>
                  <a:pt x="68243" y="25652"/>
                </a:lnTo>
                <a:lnTo>
                  <a:pt x="67853" y="25793"/>
                </a:lnTo>
                <a:lnTo>
                  <a:pt x="67463" y="25991"/>
                </a:lnTo>
                <a:lnTo>
                  <a:pt x="67065" y="26244"/>
                </a:lnTo>
                <a:lnTo>
                  <a:pt x="66675" y="26554"/>
                </a:lnTo>
                <a:lnTo>
                  <a:pt x="66278" y="26893"/>
                </a:lnTo>
                <a:lnTo>
                  <a:pt x="66083" y="27090"/>
                </a:lnTo>
                <a:lnTo>
                  <a:pt x="65880" y="27316"/>
                </a:lnTo>
                <a:lnTo>
                  <a:pt x="65685" y="27541"/>
                </a:lnTo>
                <a:lnTo>
                  <a:pt x="65483" y="27767"/>
                </a:lnTo>
                <a:lnTo>
                  <a:pt x="65288" y="28020"/>
                </a:lnTo>
                <a:lnTo>
                  <a:pt x="65093" y="28302"/>
                </a:lnTo>
                <a:lnTo>
                  <a:pt x="64890" y="28584"/>
                </a:lnTo>
                <a:lnTo>
                  <a:pt x="64695" y="28894"/>
                </a:lnTo>
                <a:lnTo>
                  <a:pt x="64493" y="29232"/>
                </a:lnTo>
                <a:lnTo>
                  <a:pt x="64298" y="29571"/>
                </a:lnTo>
                <a:lnTo>
                  <a:pt x="64103" y="29909"/>
                </a:lnTo>
                <a:lnTo>
                  <a:pt x="63908" y="30275"/>
                </a:lnTo>
                <a:lnTo>
                  <a:pt x="63713" y="30670"/>
                </a:lnTo>
                <a:lnTo>
                  <a:pt x="63518" y="31093"/>
                </a:lnTo>
                <a:lnTo>
                  <a:pt x="63323" y="31516"/>
                </a:lnTo>
                <a:lnTo>
                  <a:pt x="63128" y="31967"/>
                </a:lnTo>
                <a:lnTo>
                  <a:pt x="64328" y="41805"/>
                </a:lnTo>
                <a:lnTo>
                  <a:pt x="64583" y="41269"/>
                </a:lnTo>
                <a:lnTo>
                  <a:pt x="64853" y="40733"/>
                </a:lnTo>
                <a:lnTo>
                  <a:pt x="65130" y="40226"/>
                </a:lnTo>
                <a:lnTo>
                  <a:pt x="65415" y="39719"/>
                </a:lnTo>
                <a:lnTo>
                  <a:pt x="65715" y="39239"/>
                </a:lnTo>
                <a:lnTo>
                  <a:pt x="66015" y="38788"/>
                </a:lnTo>
                <a:lnTo>
                  <a:pt x="66330" y="38337"/>
                </a:lnTo>
                <a:lnTo>
                  <a:pt x="66645" y="37943"/>
                </a:lnTo>
                <a:lnTo>
                  <a:pt x="66968" y="37576"/>
                </a:lnTo>
                <a:lnTo>
                  <a:pt x="67290" y="37238"/>
                </a:lnTo>
                <a:lnTo>
                  <a:pt x="67620" y="36956"/>
                </a:lnTo>
                <a:lnTo>
                  <a:pt x="67950" y="36702"/>
                </a:lnTo>
                <a:lnTo>
                  <a:pt x="68280" y="36505"/>
                </a:lnTo>
                <a:lnTo>
                  <a:pt x="68610" y="36364"/>
                </a:lnTo>
                <a:lnTo>
                  <a:pt x="68775" y="36308"/>
                </a:lnTo>
                <a:lnTo>
                  <a:pt x="68933" y="36280"/>
                </a:lnTo>
                <a:lnTo>
                  <a:pt x="69098" y="36251"/>
                </a:lnTo>
                <a:lnTo>
                  <a:pt x="69263" y="36251"/>
                </a:lnTo>
                <a:lnTo>
                  <a:pt x="69473" y="36251"/>
                </a:lnTo>
                <a:lnTo>
                  <a:pt x="69675" y="36280"/>
                </a:lnTo>
                <a:lnTo>
                  <a:pt x="69870" y="36336"/>
                </a:lnTo>
                <a:lnTo>
                  <a:pt x="70058" y="36392"/>
                </a:lnTo>
                <a:lnTo>
                  <a:pt x="70245" y="36477"/>
                </a:lnTo>
                <a:lnTo>
                  <a:pt x="70425" y="36590"/>
                </a:lnTo>
                <a:lnTo>
                  <a:pt x="70598" y="36731"/>
                </a:lnTo>
                <a:lnTo>
                  <a:pt x="70763" y="36872"/>
                </a:lnTo>
                <a:lnTo>
                  <a:pt x="70928" y="37041"/>
                </a:lnTo>
                <a:lnTo>
                  <a:pt x="71078" y="37238"/>
                </a:lnTo>
                <a:lnTo>
                  <a:pt x="71228" y="37435"/>
                </a:lnTo>
                <a:lnTo>
                  <a:pt x="71370" y="37661"/>
                </a:lnTo>
                <a:lnTo>
                  <a:pt x="71505" y="37915"/>
                </a:lnTo>
                <a:lnTo>
                  <a:pt x="71640" y="38196"/>
                </a:lnTo>
                <a:lnTo>
                  <a:pt x="71760" y="38478"/>
                </a:lnTo>
                <a:lnTo>
                  <a:pt x="71880" y="38788"/>
                </a:lnTo>
                <a:lnTo>
                  <a:pt x="71985" y="39127"/>
                </a:lnTo>
                <a:lnTo>
                  <a:pt x="72090" y="39493"/>
                </a:lnTo>
                <a:lnTo>
                  <a:pt x="72188" y="39888"/>
                </a:lnTo>
                <a:lnTo>
                  <a:pt x="72278" y="40282"/>
                </a:lnTo>
                <a:lnTo>
                  <a:pt x="72360" y="40705"/>
                </a:lnTo>
                <a:lnTo>
                  <a:pt x="72435" y="41156"/>
                </a:lnTo>
                <a:lnTo>
                  <a:pt x="72510" y="41635"/>
                </a:lnTo>
                <a:lnTo>
                  <a:pt x="72570" y="42115"/>
                </a:lnTo>
                <a:lnTo>
                  <a:pt x="72623" y="42622"/>
                </a:lnTo>
                <a:lnTo>
                  <a:pt x="72675" y="43158"/>
                </a:lnTo>
                <a:lnTo>
                  <a:pt x="72713" y="43721"/>
                </a:lnTo>
                <a:lnTo>
                  <a:pt x="72743" y="44313"/>
                </a:lnTo>
                <a:lnTo>
                  <a:pt x="72773" y="44934"/>
                </a:lnTo>
                <a:lnTo>
                  <a:pt x="72788" y="45554"/>
                </a:lnTo>
                <a:lnTo>
                  <a:pt x="72803" y="46230"/>
                </a:lnTo>
                <a:lnTo>
                  <a:pt x="72803" y="46907"/>
                </a:lnTo>
                <a:lnTo>
                  <a:pt x="72803" y="47837"/>
                </a:lnTo>
                <a:lnTo>
                  <a:pt x="69135" y="49218"/>
                </a:lnTo>
                <a:lnTo>
                  <a:pt x="68760" y="49387"/>
                </a:lnTo>
                <a:lnTo>
                  <a:pt x="68393" y="49557"/>
                </a:lnTo>
                <a:lnTo>
                  <a:pt x="68033" y="49754"/>
                </a:lnTo>
                <a:lnTo>
                  <a:pt x="67688" y="49979"/>
                </a:lnTo>
                <a:lnTo>
                  <a:pt x="67350" y="50233"/>
                </a:lnTo>
                <a:lnTo>
                  <a:pt x="67020" y="50487"/>
                </a:lnTo>
                <a:lnTo>
                  <a:pt x="66705" y="50797"/>
                </a:lnTo>
                <a:lnTo>
                  <a:pt x="66398" y="51107"/>
                </a:lnTo>
                <a:lnTo>
                  <a:pt x="66105" y="51445"/>
                </a:lnTo>
                <a:lnTo>
                  <a:pt x="65820" y="51812"/>
                </a:lnTo>
                <a:lnTo>
                  <a:pt x="65543" y="52206"/>
                </a:lnTo>
                <a:lnTo>
                  <a:pt x="65280" y="52629"/>
                </a:lnTo>
                <a:lnTo>
                  <a:pt x="65033" y="53080"/>
                </a:lnTo>
                <a:lnTo>
                  <a:pt x="64793" y="53531"/>
                </a:lnTo>
                <a:lnTo>
                  <a:pt x="64560" y="54039"/>
                </a:lnTo>
                <a:lnTo>
                  <a:pt x="64343" y="54546"/>
                </a:lnTo>
                <a:lnTo>
                  <a:pt x="64140" y="55110"/>
                </a:lnTo>
                <a:lnTo>
                  <a:pt x="63945" y="55674"/>
                </a:lnTo>
                <a:lnTo>
                  <a:pt x="63765" y="56266"/>
                </a:lnTo>
                <a:lnTo>
                  <a:pt x="63600" y="56886"/>
                </a:lnTo>
                <a:lnTo>
                  <a:pt x="63443" y="57534"/>
                </a:lnTo>
                <a:lnTo>
                  <a:pt x="63300" y="58211"/>
                </a:lnTo>
                <a:lnTo>
                  <a:pt x="63165" y="58915"/>
                </a:lnTo>
                <a:lnTo>
                  <a:pt x="63053" y="59648"/>
                </a:lnTo>
                <a:lnTo>
                  <a:pt x="62948" y="60409"/>
                </a:lnTo>
                <a:lnTo>
                  <a:pt x="62858" y="61199"/>
                </a:lnTo>
                <a:lnTo>
                  <a:pt x="62783" y="62016"/>
                </a:lnTo>
                <a:lnTo>
                  <a:pt x="62715" y="62862"/>
                </a:lnTo>
                <a:lnTo>
                  <a:pt x="62670" y="63707"/>
                </a:lnTo>
                <a:lnTo>
                  <a:pt x="62633" y="64609"/>
                </a:lnTo>
                <a:lnTo>
                  <a:pt x="62610" y="65540"/>
                </a:lnTo>
                <a:lnTo>
                  <a:pt x="62603" y="66498"/>
                </a:lnTo>
                <a:lnTo>
                  <a:pt x="62610" y="67428"/>
                </a:lnTo>
                <a:lnTo>
                  <a:pt x="62625" y="68359"/>
                </a:lnTo>
                <a:lnTo>
                  <a:pt x="62655" y="69261"/>
                </a:lnTo>
                <a:lnTo>
                  <a:pt x="62693" y="70134"/>
                </a:lnTo>
                <a:lnTo>
                  <a:pt x="62745" y="71008"/>
                </a:lnTo>
                <a:lnTo>
                  <a:pt x="62805" y="71826"/>
                </a:lnTo>
                <a:lnTo>
                  <a:pt x="62880" y="72643"/>
                </a:lnTo>
                <a:lnTo>
                  <a:pt x="62970" y="73433"/>
                </a:lnTo>
                <a:lnTo>
                  <a:pt x="63068" y="74194"/>
                </a:lnTo>
                <a:lnTo>
                  <a:pt x="63180" y="74927"/>
                </a:lnTo>
                <a:lnTo>
                  <a:pt x="63308" y="75631"/>
                </a:lnTo>
                <a:lnTo>
                  <a:pt x="63450" y="76336"/>
                </a:lnTo>
                <a:lnTo>
                  <a:pt x="63600" y="76984"/>
                </a:lnTo>
                <a:lnTo>
                  <a:pt x="63765" y="77604"/>
                </a:lnTo>
                <a:lnTo>
                  <a:pt x="63945" y="78196"/>
                </a:lnTo>
                <a:lnTo>
                  <a:pt x="64133" y="78760"/>
                </a:lnTo>
                <a:lnTo>
                  <a:pt x="64343" y="79324"/>
                </a:lnTo>
                <a:lnTo>
                  <a:pt x="64560" y="79831"/>
                </a:lnTo>
                <a:lnTo>
                  <a:pt x="64800" y="80282"/>
                </a:lnTo>
                <a:lnTo>
                  <a:pt x="65048" y="80733"/>
                </a:lnTo>
                <a:lnTo>
                  <a:pt x="65310" y="81156"/>
                </a:lnTo>
                <a:lnTo>
                  <a:pt x="65588" y="81523"/>
                </a:lnTo>
                <a:lnTo>
                  <a:pt x="65880" y="81889"/>
                </a:lnTo>
                <a:lnTo>
                  <a:pt x="66195" y="82199"/>
                </a:lnTo>
                <a:lnTo>
                  <a:pt x="66518" y="82481"/>
                </a:lnTo>
                <a:lnTo>
                  <a:pt x="66855" y="82707"/>
                </a:lnTo>
                <a:lnTo>
                  <a:pt x="67208" y="82932"/>
                </a:lnTo>
                <a:lnTo>
                  <a:pt x="67583" y="83101"/>
                </a:lnTo>
                <a:lnTo>
                  <a:pt x="67973" y="83242"/>
                </a:lnTo>
                <a:lnTo>
                  <a:pt x="68370" y="83327"/>
                </a:lnTo>
                <a:lnTo>
                  <a:pt x="68790" y="83383"/>
                </a:lnTo>
                <a:lnTo>
                  <a:pt x="69233" y="83411"/>
                </a:lnTo>
                <a:lnTo>
                  <a:pt x="69683" y="83383"/>
                </a:lnTo>
                <a:lnTo>
                  <a:pt x="70148" y="83299"/>
                </a:lnTo>
                <a:lnTo>
                  <a:pt x="70613" y="83186"/>
                </a:lnTo>
                <a:lnTo>
                  <a:pt x="71078" y="83017"/>
                </a:lnTo>
                <a:lnTo>
                  <a:pt x="71543" y="82791"/>
                </a:lnTo>
                <a:lnTo>
                  <a:pt x="72008" y="82538"/>
                </a:lnTo>
                <a:lnTo>
                  <a:pt x="72473" y="82227"/>
                </a:lnTo>
                <a:lnTo>
                  <a:pt x="72923" y="81889"/>
                </a:lnTo>
                <a:lnTo>
                  <a:pt x="73373" y="81523"/>
                </a:lnTo>
                <a:lnTo>
                  <a:pt x="73800" y="81100"/>
                </a:lnTo>
                <a:lnTo>
                  <a:pt x="74220" y="80649"/>
                </a:lnTo>
                <a:lnTo>
                  <a:pt x="74625" y="80170"/>
                </a:lnTo>
                <a:lnTo>
                  <a:pt x="75015" y="79662"/>
                </a:lnTo>
                <a:lnTo>
                  <a:pt x="75383" y="79127"/>
                </a:lnTo>
                <a:lnTo>
                  <a:pt x="75555" y="78845"/>
                </a:lnTo>
                <a:lnTo>
                  <a:pt x="75720" y="78563"/>
                </a:lnTo>
                <a:lnTo>
                  <a:pt x="75885" y="78253"/>
                </a:lnTo>
                <a:lnTo>
                  <a:pt x="76043" y="77971"/>
                </a:lnTo>
                <a:lnTo>
                  <a:pt x="76043" y="46202"/>
                </a:lnTo>
                <a:lnTo>
                  <a:pt x="76035" y="44962"/>
                </a:lnTo>
                <a:lnTo>
                  <a:pt x="76013" y="43721"/>
                </a:lnTo>
                <a:lnTo>
                  <a:pt x="75975" y="42538"/>
                </a:lnTo>
                <a:lnTo>
                  <a:pt x="75930" y="41410"/>
                </a:lnTo>
                <a:lnTo>
                  <a:pt x="75870" y="40311"/>
                </a:lnTo>
                <a:lnTo>
                  <a:pt x="75788" y="39239"/>
                </a:lnTo>
                <a:lnTo>
                  <a:pt x="75698" y="38196"/>
                </a:lnTo>
                <a:lnTo>
                  <a:pt x="75593" y="37210"/>
                </a:lnTo>
                <a:lnTo>
                  <a:pt x="75480" y="36280"/>
                </a:lnTo>
                <a:lnTo>
                  <a:pt x="75345" y="35378"/>
                </a:lnTo>
                <a:lnTo>
                  <a:pt x="75203" y="34504"/>
                </a:lnTo>
                <a:lnTo>
                  <a:pt x="75045" y="33686"/>
                </a:lnTo>
                <a:lnTo>
                  <a:pt x="74880" y="32897"/>
                </a:lnTo>
                <a:lnTo>
                  <a:pt x="74700" y="32136"/>
                </a:lnTo>
                <a:lnTo>
                  <a:pt x="74505" y="31431"/>
                </a:lnTo>
                <a:lnTo>
                  <a:pt x="74295" y="30755"/>
                </a:lnTo>
                <a:lnTo>
                  <a:pt x="74078" y="30134"/>
                </a:lnTo>
                <a:lnTo>
                  <a:pt x="73845" y="29542"/>
                </a:lnTo>
                <a:lnTo>
                  <a:pt x="73605" y="29007"/>
                </a:lnTo>
                <a:lnTo>
                  <a:pt x="73350" y="28471"/>
                </a:lnTo>
                <a:lnTo>
                  <a:pt x="73080" y="28020"/>
                </a:lnTo>
                <a:lnTo>
                  <a:pt x="72803" y="27597"/>
                </a:lnTo>
                <a:lnTo>
                  <a:pt x="72510" y="27203"/>
                </a:lnTo>
                <a:lnTo>
                  <a:pt x="72203" y="26836"/>
                </a:lnTo>
                <a:lnTo>
                  <a:pt x="71895" y="26526"/>
                </a:lnTo>
                <a:lnTo>
                  <a:pt x="71565" y="26273"/>
                </a:lnTo>
                <a:lnTo>
                  <a:pt x="71228" y="26019"/>
                </a:lnTo>
                <a:lnTo>
                  <a:pt x="70883" y="25850"/>
                </a:lnTo>
                <a:lnTo>
                  <a:pt x="70523" y="25681"/>
                </a:lnTo>
                <a:lnTo>
                  <a:pt x="70155" y="25568"/>
                </a:lnTo>
                <a:lnTo>
                  <a:pt x="69773" y="25511"/>
                </a:lnTo>
                <a:lnTo>
                  <a:pt x="69383" y="25483"/>
                </a:lnTo>
                <a:close/>
                <a:moveTo>
                  <a:pt x="53168" y="25483"/>
                </a:moveTo>
                <a:lnTo>
                  <a:pt x="52823" y="25511"/>
                </a:lnTo>
                <a:lnTo>
                  <a:pt x="52470" y="25568"/>
                </a:lnTo>
                <a:lnTo>
                  <a:pt x="52125" y="25681"/>
                </a:lnTo>
                <a:lnTo>
                  <a:pt x="51773" y="25850"/>
                </a:lnTo>
                <a:lnTo>
                  <a:pt x="51420" y="26075"/>
                </a:lnTo>
                <a:lnTo>
                  <a:pt x="51068" y="26329"/>
                </a:lnTo>
                <a:lnTo>
                  <a:pt x="50723" y="26611"/>
                </a:lnTo>
                <a:lnTo>
                  <a:pt x="50385" y="26949"/>
                </a:lnTo>
                <a:lnTo>
                  <a:pt x="50040" y="27344"/>
                </a:lnTo>
                <a:lnTo>
                  <a:pt x="49710" y="27738"/>
                </a:lnTo>
                <a:lnTo>
                  <a:pt x="49380" y="28218"/>
                </a:lnTo>
                <a:lnTo>
                  <a:pt x="49065" y="28697"/>
                </a:lnTo>
                <a:lnTo>
                  <a:pt x="48750" y="29232"/>
                </a:lnTo>
                <a:lnTo>
                  <a:pt x="48443" y="29796"/>
                </a:lnTo>
                <a:lnTo>
                  <a:pt x="48150" y="30388"/>
                </a:lnTo>
                <a:lnTo>
                  <a:pt x="47865" y="31036"/>
                </a:lnTo>
                <a:lnTo>
                  <a:pt x="47760" y="30698"/>
                </a:lnTo>
                <a:lnTo>
                  <a:pt x="47640" y="30360"/>
                </a:lnTo>
                <a:lnTo>
                  <a:pt x="47528" y="30050"/>
                </a:lnTo>
                <a:lnTo>
                  <a:pt x="47408" y="29740"/>
                </a:lnTo>
                <a:lnTo>
                  <a:pt x="47288" y="29430"/>
                </a:lnTo>
                <a:lnTo>
                  <a:pt x="47160" y="29148"/>
                </a:lnTo>
                <a:lnTo>
                  <a:pt x="47033" y="28866"/>
                </a:lnTo>
                <a:lnTo>
                  <a:pt x="46898" y="28612"/>
                </a:lnTo>
                <a:lnTo>
                  <a:pt x="46628" y="28105"/>
                </a:lnTo>
                <a:lnTo>
                  <a:pt x="46350" y="27654"/>
                </a:lnTo>
                <a:lnTo>
                  <a:pt x="46058" y="27231"/>
                </a:lnTo>
                <a:lnTo>
                  <a:pt x="45758" y="26865"/>
                </a:lnTo>
                <a:lnTo>
                  <a:pt x="45450" y="26526"/>
                </a:lnTo>
                <a:lnTo>
                  <a:pt x="45135" y="26244"/>
                </a:lnTo>
                <a:lnTo>
                  <a:pt x="44805" y="26019"/>
                </a:lnTo>
                <a:lnTo>
                  <a:pt x="44468" y="25822"/>
                </a:lnTo>
                <a:lnTo>
                  <a:pt x="44123" y="25681"/>
                </a:lnTo>
                <a:lnTo>
                  <a:pt x="43763" y="25568"/>
                </a:lnTo>
                <a:lnTo>
                  <a:pt x="43403" y="25483"/>
                </a:lnTo>
                <a:lnTo>
                  <a:pt x="43028" y="25483"/>
                </a:lnTo>
                <a:lnTo>
                  <a:pt x="42795" y="25483"/>
                </a:lnTo>
                <a:lnTo>
                  <a:pt x="42563" y="25511"/>
                </a:lnTo>
                <a:lnTo>
                  <a:pt x="42330" y="25568"/>
                </a:lnTo>
                <a:lnTo>
                  <a:pt x="42098" y="25652"/>
                </a:lnTo>
                <a:lnTo>
                  <a:pt x="41865" y="25737"/>
                </a:lnTo>
                <a:lnTo>
                  <a:pt x="41633" y="25850"/>
                </a:lnTo>
                <a:lnTo>
                  <a:pt x="41400" y="25991"/>
                </a:lnTo>
                <a:lnTo>
                  <a:pt x="41168" y="26132"/>
                </a:lnTo>
                <a:lnTo>
                  <a:pt x="40935" y="26301"/>
                </a:lnTo>
                <a:lnTo>
                  <a:pt x="40710" y="26498"/>
                </a:lnTo>
                <a:lnTo>
                  <a:pt x="40478" y="26695"/>
                </a:lnTo>
                <a:lnTo>
                  <a:pt x="40253" y="26921"/>
                </a:lnTo>
                <a:lnTo>
                  <a:pt x="40028" y="27175"/>
                </a:lnTo>
                <a:lnTo>
                  <a:pt x="39810" y="27428"/>
                </a:lnTo>
                <a:lnTo>
                  <a:pt x="39593" y="27710"/>
                </a:lnTo>
                <a:lnTo>
                  <a:pt x="39375" y="28020"/>
                </a:lnTo>
                <a:lnTo>
                  <a:pt x="39158" y="28330"/>
                </a:lnTo>
                <a:lnTo>
                  <a:pt x="38948" y="28640"/>
                </a:lnTo>
                <a:lnTo>
                  <a:pt x="38745" y="28979"/>
                </a:lnTo>
                <a:lnTo>
                  <a:pt x="38543" y="29345"/>
                </a:lnTo>
                <a:lnTo>
                  <a:pt x="38348" y="29712"/>
                </a:lnTo>
                <a:lnTo>
                  <a:pt x="38153" y="30078"/>
                </a:lnTo>
                <a:lnTo>
                  <a:pt x="37965" y="30501"/>
                </a:lnTo>
                <a:lnTo>
                  <a:pt x="37778" y="30896"/>
                </a:lnTo>
                <a:lnTo>
                  <a:pt x="37605" y="31318"/>
                </a:lnTo>
                <a:lnTo>
                  <a:pt x="37433" y="31769"/>
                </a:lnTo>
                <a:lnTo>
                  <a:pt x="37260" y="32220"/>
                </a:lnTo>
                <a:lnTo>
                  <a:pt x="37103" y="32671"/>
                </a:lnTo>
                <a:lnTo>
                  <a:pt x="36945" y="33151"/>
                </a:lnTo>
                <a:lnTo>
                  <a:pt x="36803" y="33630"/>
                </a:lnTo>
                <a:lnTo>
                  <a:pt x="36660" y="34109"/>
                </a:lnTo>
                <a:lnTo>
                  <a:pt x="36525" y="34616"/>
                </a:lnTo>
                <a:lnTo>
                  <a:pt x="36525" y="82256"/>
                </a:lnTo>
                <a:lnTo>
                  <a:pt x="39765" y="82256"/>
                </a:lnTo>
                <a:lnTo>
                  <a:pt x="39735" y="40987"/>
                </a:lnTo>
                <a:lnTo>
                  <a:pt x="39953" y="40367"/>
                </a:lnTo>
                <a:lnTo>
                  <a:pt x="40170" y="39831"/>
                </a:lnTo>
                <a:lnTo>
                  <a:pt x="40395" y="39324"/>
                </a:lnTo>
                <a:lnTo>
                  <a:pt x="40620" y="38873"/>
                </a:lnTo>
                <a:lnTo>
                  <a:pt x="40845" y="38478"/>
                </a:lnTo>
                <a:lnTo>
                  <a:pt x="41070" y="38140"/>
                </a:lnTo>
                <a:lnTo>
                  <a:pt x="41295" y="37858"/>
                </a:lnTo>
                <a:lnTo>
                  <a:pt x="41520" y="37604"/>
                </a:lnTo>
                <a:lnTo>
                  <a:pt x="41753" y="37407"/>
                </a:lnTo>
                <a:lnTo>
                  <a:pt x="41978" y="37238"/>
                </a:lnTo>
                <a:lnTo>
                  <a:pt x="42203" y="37097"/>
                </a:lnTo>
                <a:lnTo>
                  <a:pt x="42435" y="36984"/>
                </a:lnTo>
                <a:lnTo>
                  <a:pt x="42660" y="36928"/>
                </a:lnTo>
                <a:lnTo>
                  <a:pt x="42885" y="36872"/>
                </a:lnTo>
                <a:lnTo>
                  <a:pt x="43110" y="36843"/>
                </a:lnTo>
                <a:lnTo>
                  <a:pt x="43335" y="36843"/>
                </a:lnTo>
                <a:lnTo>
                  <a:pt x="43523" y="36843"/>
                </a:lnTo>
                <a:lnTo>
                  <a:pt x="43710" y="36872"/>
                </a:lnTo>
                <a:lnTo>
                  <a:pt x="43890" y="36956"/>
                </a:lnTo>
                <a:lnTo>
                  <a:pt x="44063" y="37041"/>
                </a:lnTo>
                <a:lnTo>
                  <a:pt x="44228" y="37153"/>
                </a:lnTo>
                <a:lnTo>
                  <a:pt x="44393" y="37294"/>
                </a:lnTo>
                <a:lnTo>
                  <a:pt x="44550" y="37464"/>
                </a:lnTo>
                <a:lnTo>
                  <a:pt x="44700" y="37661"/>
                </a:lnTo>
                <a:lnTo>
                  <a:pt x="44850" y="37886"/>
                </a:lnTo>
                <a:lnTo>
                  <a:pt x="44993" y="38112"/>
                </a:lnTo>
                <a:lnTo>
                  <a:pt x="45128" y="38394"/>
                </a:lnTo>
                <a:lnTo>
                  <a:pt x="45255" y="38676"/>
                </a:lnTo>
                <a:lnTo>
                  <a:pt x="45383" y="38986"/>
                </a:lnTo>
                <a:lnTo>
                  <a:pt x="45503" y="39324"/>
                </a:lnTo>
                <a:lnTo>
                  <a:pt x="45615" y="39690"/>
                </a:lnTo>
                <a:lnTo>
                  <a:pt x="45720" y="40085"/>
                </a:lnTo>
                <a:lnTo>
                  <a:pt x="45818" y="40480"/>
                </a:lnTo>
                <a:lnTo>
                  <a:pt x="45915" y="40903"/>
                </a:lnTo>
                <a:lnTo>
                  <a:pt x="46005" y="41354"/>
                </a:lnTo>
                <a:lnTo>
                  <a:pt x="46088" y="41833"/>
                </a:lnTo>
                <a:lnTo>
                  <a:pt x="46163" y="42340"/>
                </a:lnTo>
                <a:lnTo>
                  <a:pt x="46230" y="42848"/>
                </a:lnTo>
                <a:lnTo>
                  <a:pt x="46298" y="43411"/>
                </a:lnTo>
                <a:lnTo>
                  <a:pt x="46358" y="43975"/>
                </a:lnTo>
                <a:lnTo>
                  <a:pt x="46403" y="44539"/>
                </a:lnTo>
                <a:lnTo>
                  <a:pt x="46448" y="45159"/>
                </a:lnTo>
                <a:lnTo>
                  <a:pt x="46485" y="45779"/>
                </a:lnTo>
                <a:lnTo>
                  <a:pt x="46523" y="46428"/>
                </a:lnTo>
                <a:lnTo>
                  <a:pt x="46545" y="47104"/>
                </a:lnTo>
                <a:lnTo>
                  <a:pt x="46560" y="47781"/>
                </a:lnTo>
                <a:lnTo>
                  <a:pt x="46568" y="48485"/>
                </a:lnTo>
                <a:lnTo>
                  <a:pt x="46575" y="49218"/>
                </a:lnTo>
                <a:lnTo>
                  <a:pt x="46575" y="82256"/>
                </a:lnTo>
                <a:lnTo>
                  <a:pt x="49808" y="82256"/>
                </a:lnTo>
                <a:lnTo>
                  <a:pt x="49808" y="49218"/>
                </a:lnTo>
                <a:lnTo>
                  <a:pt x="49808" y="48119"/>
                </a:lnTo>
                <a:lnTo>
                  <a:pt x="49793" y="47020"/>
                </a:lnTo>
                <a:lnTo>
                  <a:pt x="49770" y="45977"/>
                </a:lnTo>
                <a:lnTo>
                  <a:pt x="49740" y="44962"/>
                </a:lnTo>
                <a:lnTo>
                  <a:pt x="49703" y="43947"/>
                </a:lnTo>
                <a:lnTo>
                  <a:pt x="49658" y="42989"/>
                </a:lnTo>
                <a:lnTo>
                  <a:pt x="49598" y="42030"/>
                </a:lnTo>
                <a:lnTo>
                  <a:pt x="49530" y="41128"/>
                </a:lnTo>
                <a:lnTo>
                  <a:pt x="49710" y="40649"/>
                </a:lnTo>
                <a:lnTo>
                  <a:pt x="49898" y="40198"/>
                </a:lnTo>
                <a:lnTo>
                  <a:pt x="50093" y="39775"/>
                </a:lnTo>
                <a:lnTo>
                  <a:pt x="50288" y="39380"/>
                </a:lnTo>
                <a:lnTo>
                  <a:pt x="50498" y="38986"/>
                </a:lnTo>
                <a:lnTo>
                  <a:pt x="50715" y="38647"/>
                </a:lnTo>
                <a:lnTo>
                  <a:pt x="50933" y="38309"/>
                </a:lnTo>
                <a:lnTo>
                  <a:pt x="51158" y="38027"/>
                </a:lnTo>
                <a:lnTo>
                  <a:pt x="51383" y="37745"/>
                </a:lnTo>
                <a:lnTo>
                  <a:pt x="51615" y="37520"/>
                </a:lnTo>
                <a:lnTo>
                  <a:pt x="51855" y="37323"/>
                </a:lnTo>
                <a:lnTo>
                  <a:pt x="52095" y="37153"/>
                </a:lnTo>
                <a:lnTo>
                  <a:pt x="52335" y="37013"/>
                </a:lnTo>
                <a:lnTo>
                  <a:pt x="52583" y="36900"/>
                </a:lnTo>
                <a:lnTo>
                  <a:pt x="52830" y="36843"/>
                </a:lnTo>
                <a:lnTo>
                  <a:pt x="53078" y="36843"/>
                </a:lnTo>
                <a:lnTo>
                  <a:pt x="53258" y="36843"/>
                </a:lnTo>
                <a:lnTo>
                  <a:pt x="53438" y="36872"/>
                </a:lnTo>
                <a:lnTo>
                  <a:pt x="53610" y="36928"/>
                </a:lnTo>
                <a:lnTo>
                  <a:pt x="53775" y="37013"/>
                </a:lnTo>
                <a:lnTo>
                  <a:pt x="53940" y="37125"/>
                </a:lnTo>
                <a:lnTo>
                  <a:pt x="54098" y="37238"/>
                </a:lnTo>
                <a:lnTo>
                  <a:pt x="54255" y="37379"/>
                </a:lnTo>
                <a:lnTo>
                  <a:pt x="54405" y="37548"/>
                </a:lnTo>
                <a:lnTo>
                  <a:pt x="54548" y="37745"/>
                </a:lnTo>
                <a:lnTo>
                  <a:pt x="54690" y="37971"/>
                </a:lnTo>
                <a:lnTo>
                  <a:pt x="54825" y="38225"/>
                </a:lnTo>
                <a:lnTo>
                  <a:pt x="54953" y="38478"/>
                </a:lnTo>
                <a:lnTo>
                  <a:pt x="55080" y="38788"/>
                </a:lnTo>
                <a:lnTo>
                  <a:pt x="55200" y="39098"/>
                </a:lnTo>
                <a:lnTo>
                  <a:pt x="55313" y="39437"/>
                </a:lnTo>
                <a:lnTo>
                  <a:pt x="55425" y="39803"/>
                </a:lnTo>
                <a:lnTo>
                  <a:pt x="55530" y="40198"/>
                </a:lnTo>
                <a:lnTo>
                  <a:pt x="55628" y="40621"/>
                </a:lnTo>
                <a:lnTo>
                  <a:pt x="55718" y="41072"/>
                </a:lnTo>
                <a:lnTo>
                  <a:pt x="55800" y="41523"/>
                </a:lnTo>
                <a:lnTo>
                  <a:pt x="55883" y="42030"/>
                </a:lnTo>
                <a:lnTo>
                  <a:pt x="55958" y="42538"/>
                </a:lnTo>
                <a:lnTo>
                  <a:pt x="56025" y="43101"/>
                </a:lnTo>
                <a:lnTo>
                  <a:pt x="56085" y="43665"/>
                </a:lnTo>
                <a:lnTo>
                  <a:pt x="56138" y="44257"/>
                </a:lnTo>
                <a:lnTo>
                  <a:pt x="56183" y="44905"/>
                </a:lnTo>
                <a:lnTo>
                  <a:pt x="56220" y="45554"/>
                </a:lnTo>
                <a:lnTo>
                  <a:pt x="56258" y="46230"/>
                </a:lnTo>
                <a:lnTo>
                  <a:pt x="56280" y="46935"/>
                </a:lnTo>
                <a:lnTo>
                  <a:pt x="56303" y="47668"/>
                </a:lnTo>
                <a:lnTo>
                  <a:pt x="56310" y="48429"/>
                </a:lnTo>
                <a:lnTo>
                  <a:pt x="56318" y="49218"/>
                </a:lnTo>
                <a:lnTo>
                  <a:pt x="56318" y="82256"/>
                </a:lnTo>
                <a:lnTo>
                  <a:pt x="59550" y="82256"/>
                </a:lnTo>
                <a:lnTo>
                  <a:pt x="59550" y="49218"/>
                </a:lnTo>
                <a:lnTo>
                  <a:pt x="59543" y="47781"/>
                </a:lnTo>
                <a:lnTo>
                  <a:pt x="59520" y="46371"/>
                </a:lnTo>
                <a:lnTo>
                  <a:pt x="59490" y="44990"/>
                </a:lnTo>
                <a:lnTo>
                  <a:pt x="59438" y="43665"/>
                </a:lnTo>
                <a:lnTo>
                  <a:pt x="59378" y="42397"/>
                </a:lnTo>
                <a:lnTo>
                  <a:pt x="59303" y="41184"/>
                </a:lnTo>
                <a:lnTo>
                  <a:pt x="59213" y="40001"/>
                </a:lnTo>
                <a:lnTo>
                  <a:pt x="59108" y="38873"/>
                </a:lnTo>
                <a:lnTo>
                  <a:pt x="58995" y="37774"/>
                </a:lnTo>
                <a:lnTo>
                  <a:pt x="58868" y="36731"/>
                </a:lnTo>
                <a:lnTo>
                  <a:pt x="58725" y="35744"/>
                </a:lnTo>
                <a:lnTo>
                  <a:pt x="58575" y="34786"/>
                </a:lnTo>
                <a:lnTo>
                  <a:pt x="58410" y="33884"/>
                </a:lnTo>
                <a:lnTo>
                  <a:pt x="58230" y="33010"/>
                </a:lnTo>
                <a:lnTo>
                  <a:pt x="58043" y="32220"/>
                </a:lnTo>
                <a:lnTo>
                  <a:pt x="57840" y="31431"/>
                </a:lnTo>
                <a:lnTo>
                  <a:pt x="57630" y="30726"/>
                </a:lnTo>
                <a:lnTo>
                  <a:pt x="57405" y="30050"/>
                </a:lnTo>
                <a:lnTo>
                  <a:pt x="57173" y="29430"/>
                </a:lnTo>
                <a:lnTo>
                  <a:pt x="56925" y="28838"/>
                </a:lnTo>
                <a:lnTo>
                  <a:pt x="56670" y="28302"/>
                </a:lnTo>
                <a:lnTo>
                  <a:pt x="56400" y="27823"/>
                </a:lnTo>
                <a:lnTo>
                  <a:pt x="56123" y="27372"/>
                </a:lnTo>
                <a:lnTo>
                  <a:pt x="55830" y="26977"/>
                </a:lnTo>
                <a:lnTo>
                  <a:pt x="55530" y="26611"/>
                </a:lnTo>
                <a:lnTo>
                  <a:pt x="55223" y="26329"/>
                </a:lnTo>
                <a:lnTo>
                  <a:pt x="54908" y="26047"/>
                </a:lnTo>
                <a:lnTo>
                  <a:pt x="54578" y="25850"/>
                </a:lnTo>
                <a:lnTo>
                  <a:pt x="54240" y="25681"/>
                </a:lnTo>
                <a:lnTo>
                  <a:pt x="53895" y="25568"/>
                </a:lnTo>
                <a:lnTo>
                  <a:pt x="53535" y="25511"/>
                </a:lnTo>
                <a:lnTo>
                  <a:pt x="53168" y="25483"/>
                </a:lnTo>
                <a:close/>
                <a:moveTo>
                  <a:pt x="22223" y="48880"/>
                </a:moveTo>
                <a:lnTo>
                  <a:pt x="22268" y="48147"/>
                </a:lnTo>
                <a:lnTo>
                  <a:pt x="22313" y="47442"/>
                </a:lnTo>
                <a:lnTo>
                  <a:pt x="22365" y="46766"/>
                </a:lnTo>
                <a:lnTo>
                  <a:pt x="22425" y="46089"/>
                </a:lnTo>
                <a:lnTo>
                  <a:pt x="22493" y="45441"/>
                </a:lnTo>
                <a:lnTo>
                  <a:pt x="22560" y="44821"/>
                </a:lnTo>
                <a:lnTo>
                  <a:pt x="22635" y="44201"/>
                </a:lnTo>
                <a:lnTo>
                  <a:pt x="22718" y="43581"/>
                </a:lnTo>
                <a:lnTo>
                  <a:pt x="22808" y="43017"/>
                </a:lnTo>
                <a:lnTo>
                  <a:pt x="22905" y="42453"/>
                </a:lnTo>
                <a:lnTo>
                  <a:pt x="23003" y="41917"/>
                </a:lnTo>
                <a:lnTo>
                  <a:pt x="23115" y="41410"/>
                </a:lnTo>
                <a:lnTo>
                  <a:pt x="23220" y="40903"/>
                </a:lnTo>
                <a:lnTo>
                  <a:pt x="23340" y="40423"/>
                </a:lnTo>
                <a:lnTo>
                  <a:pt x="23460" y="39972"/>
                </a:lnTo>
                <a:lnTo>
                  <a:pt x="23588" y="39550"/>
                </a:lnTo>
                <a:lnTo>
                  <a:pt x="23723" y="39127"/>
                </a:lnTo>
                <a:lnTo>
                  <a:pt x="23865" y="38732"/>
                </a:lnTo>
                <a:lnTo>
                  <a:pt x="24008" y="38366"/>
                </a:lnTo>
                <a:lnTo>
                  <a:pt x="24158" y="38027"/>
                </a:lnTo>
                <a:lnTo>
                  <a:pt x="24308" y="37717"/>
                </a:lnTo>
                <a:lnTo>
                  <a:pt x="24473" y="37435"/>
                </a:lnTo>
                <a:lnTo>
                  <a:pt x="24630" y="37182"/>
                </a:lnTo>
                <a:lnTo>
                  <a:pt x="24803" y="36928"/>
                </a:lnTo>
                <a:lnTo>
                  <a:pt x="24975" y="36731"/>
                </a:lnTo>
                <a:lnTo>
                  <a:pt x="25155" y="36533"/>
                </a:lnTo>
                <a:lnTo>
                  <a:pt x="25335" y="36392"/>
                </a:lnTo>
                <a:lnTo>
                  <a:pt x="25523" y="36251"/>
                </a:lnTo>
                <a:lnTo>
                  <a:pt x="25718" y="36139"/>
                </a:lnTo>
                <a:lnTo>
                  <a:pt x="25913" y="36082"/>
                </a:lnTo>
                <a:lnTo>
                  <a:pt x="26115" y="36026"/>
                </a:lnTo>
                <a:lnTo>
                  <a:pt x="26325" y="36026"/>
                </a:lnTo>
                <a:lnTo>
                  <a:pt x="26513" y="36026"/>
                </a:lnTo>
                <a:lnTo>
                  <a:pt x="26700" y="36082"/>
                </a:lnTo>
                <a:lnTo>
                  <a:pt x="26888" y="36139"/>
                </a:lnTo>
                <a:lnTo>
                  <a:pt x="27060" y="36223"/>
                </a:lnTo>
                <a:lnTo>
                  <a:pt x="27233" y="36336"/>
                </a:lnTo>
                <a:lnTo>
                  <a:pt x="27405" y="36477"/>
                </a:lnTo>
                <a:lnTo>
                  <a:pt x="27570" y="36646"/>
                </a:lnTo>
                <a:lnTo>
                  <a:pt x="27728" y="36843"/>
                </a:lnTo>
                <a:lnTo>
                  <a:pt x="27885" y="37069"/>
                </a:lnTo>
                <a:lnTo>
                  <a:pt x="28035" y="37323"/>
                </a:lnTo>
                <a:lnTo>
                  <a:pt x="28185" y="37576"/>
                </a:lnTo>
                <a:lnTo>
                  <a:pt x="28320" y="37886"/>
                </a:lnTo>
                <a:lnTo>
                  <a:pt x="28463" y="38196"/>
                </a:lnTo>
                <a:lnTo>
                  <a:pt x="28590" y="38563"/>
                </a:lnTo>
                <a:lnTo>
                  <a:pt x="28718" y="38929"/>
                </a:lnTo>
                <a:lnTo>
                  <a:pt x="28838" y="39324"/>
                </a:lnTo>
                <a:lnTo>
                  <a:pt x="28958" y="39747"/>
                </a:lnTo>
                <a:lnTo>
                  <a:pt x="29070" y="40170"/>
                </a:lnTo>
                <a:lnTo>
                  <a:pt x="29175" y="40649"/>
                </a:lnTo>
                <a:lnTo>
                  <a:pt x="29273" y="41156"/>
                </a:lnTo>
                <a:lnTo>
                  <a:pt x="29370" y="41664"/>
                </a:lnTo>
                <a:lnTo>
                  <a:pt x="29468" y="42199"/>
                </a:lnTo>
                <a:lnTo>
                  <a:pt x="29550" y="42763"/>
                </a:lnTo>
                <a:lnTo>
                  <a:pt x="29633" y="43355"/>
                </a:lnTo>
                <a:lnTo>
                  <a:pt x="29708" y="43947"/>
                </a:lnTo>
                <a:lnTo>
                  <a:pt x="29775" y="44595"/>
                </a:lnTo>
                <a:lnTo>
                  <a:pt x="29843" y="45244"/>
                </a:lnTo>
                <a:lnTo>
                  <a:pt x="29903" y="45920"/>
                </a:lnTo>
                <a:lnTo>
                  <a:pt x="29955" y="46625"/>
                </a:lnTo>
                <a:lnTo>
                  <a:pt x="30008" y="47358"/>
                </a:lnTo>
                <a:lnTo>
                  <a:pt x="30045" y="48119"/>
                </a:lnTo>
                <a:lnTo>
                  <a:pt x="30083" y="48880"/>
                </a:lnTo>
                <a:lnTo>
                  <a:pt x="22223" y="48880"/>
                </a:lnTo>
                <a:close/>
                <a:moveTo>
                  <a:pt x="33383" y="53503"/>
                </a:moveTo>
                <a:lnTo>
                  <a:pt x="33375" y="51924"/>
                </a:lnTo>
                <a:lnTo>
                  <a:pt x="33345" y="50402"/>
                </a:lnTo>
                <a:lnTo>
                  <a:pt x="33308" y="48880"/>
                </a:lnTo>
                <a:lnTo>
                  <a:pt x="33248" y="47414"/>
                </a:lnTo>
                <a:lnTo>
                  <a:pt x="33180" y="45977"/>
                </a:lnTo>
                <a:lnTo>
                  <a:pt x="33090" y="44595"/>
                </a:lnTo>
                <a:lnTo>
                  <a:pt x="32985" y="43242"/>
                </a:lnTo>
                <a:lnTo>
                  <a:pt x="32873" y="41946"/>
                </a:lnTo>
                <a:lnTo>
                  <a:pt x="32738" y="40677"/>
                </a:lnTo>
                <a:lnTo>
                  <a:pt x="32588" y="39465"/>
                </a:lnTo>
                <a:lnTo>
                  <a:pt x="32430" y="38281"/>
                </a:lnTo>
                <a:lnTo>
                  <a:pt x="32258" y="37153"/>
                </a:lnTo>
                <a:lnTo>
                  <a:pt x="32070" y="36082"/>
                </a:lnTo>
                <a:lnTo>
                  <a:pt x="31868" y="35039"/>
                </a:lnTo>
                <a:lnTo>
                  <a:pt x="31658" y="34053"/>
                </a:lnTo>
                <a:lnTo>
                  <a:pt x="31433" y="33094"/>
                </a:lnTo>
                <a:lnTo>
                  <a:pt x="31193" y="32220"/>
                </a:lnTo>
                <a:lnTo>
                  <a:pt x="30945" y="31375"/>
                </a:lnTo>
                <a:lnTo>
                  <a:pt x="30683" y="30585"/>
                </a:lnTo>
                <a:lnTo>
                  <a:pt x="30413" y="29853"/>
                </a:lnTo>
                <a:lnTo>
                  <a:pt x="30135" y="29176"/>
                </a:lnTo>
                <a:lnTo>
                  <a:pt x="29835" y="28556"/>
                </a:lnTo>
                <a:lnTo>
                  <a:pt x="29535" y="27964"/>
                </a:lnTo>
                <a:lnTo>
                  <a:pt x="29220" y="27456"/>
                </a:lnTo>
                <a:lnTo>
                  <a:pt x="28898" y="27005"/>
                </a:lnTo>
                <a:lnTo>
                  <a:pt x="28568" y="26611"/>
                </a:lnTo>
                <a:lnTo>
                  <a:pt x="28223" y="26273"/>
                </a:lnTo>
                <a:lnTo>
                  <a:pt x="27870" y="25991"/>
                </a:lnTo>
                <a:lnTo>
                  <a:pt x="27510" y="25765"/>
                </a:lnTo>
                <a:lnTo>
                  <a:pt x="27143" y="25596"/>
                </a:lnTo>
                <a:lnTo>
                  <a:pt x="26768" y="25511"/>
                </a:lnTo>
                <a:lnTo>
                  <a:pt x="26385" y="25483"/>
                </a:lnTo>
                <a:lnTo>
                  <a:pt x="25980" y="25511"/>
                </a:lnTo>
                <a:lnTo>
                  <a:pt x="25583" y="25596"/>
                </a:lnTo>
                <a:lnTo>
                  <a:pt x="25193" y="25765"/>
                </a:lnTo>
                <a:lnTo>
                  <a:pt x="24810" y="25991"/>
                </a:lnTo>
                <a:lnTo>
                  <a:pt x="24443" y="26301"/>
                </a:lnTo>
                <a:lnTo>
                  <a:pt x="24075" y="26639"/>
                </a:lnTo>
                <a:lnTo>
                  <a:pt x="23715" y="27062"/>
                </a:lnTo>
                <a:lnTo>
                  <a:pt x="23370" y="27541"/>
                </a:lnTo>
                <a:lnTo>
                  <a:pt x="23033" y="28077"/>
                </a:lnTo>
                <a:lnTo>
                  <a:pt x="22710" y="28669"/>
                </a:lnTo>
                <a:lnTo>
                  <a:pt x="22388" y="29289"/>
                </a:lnTo>
                <a:lnTo>
                  <a:pt x="22088" y="29993"/>
                </a:lnTo>
                <a:lnTo>
                  <a:pt x="21788" y="30755"/>
                </a:lnTo>
                <a:lnTo>
                  <a:pt x="21510" y="31572"/>
                </a:lnTo>
                <a:lnTo>
                  <a:pt x="21240" y="32418"/>
                </a:lnTo>
                <a:lnTo>
                  <a:pt x="20978" y="33348"/>
                </a:lnTo>
                <a:lnTo>
                  <a:pt x="20730" y="34306"/>
                </a:lnTo>
                <a:lnTo>
                  <a:pt x="20498" y="35321"/>
                </a:lnTo>
                <a:lnTo>
                  <a:pt x="20280" y="36364"/>
                </a:lnTo>
                <a:lnTo>
                  <a:pt x="20078" y="37464"/>
                </a:lnTo>
                <a:lnTo>
                  <a:pt x="19883" y="38619"/>
                </a:lnTo>
                <a:lnTo>
                  <a:pt x="19710" y="39831"/>
                </a:lnTo>
                <a:lnTo>
                  <a:pt x="19545" y="41044"/>
                </a:lnTo>
                <a:lnTo>
                  <a:pt x="19403" y="42340"/>
                </a:lnTo>
                <a:lnTo>
                  <a:pt x="19275" y="43665"/>
                </a:lnTo>
                <a:lnTo>
                  <a:pt x="19155" y="45018"/>
                </a:lnTo>
                <a:lnTo>
                  <a:pt x="19058" y="46428"/>
                </a:lnTo>
                <a:lnTo>
                  <a:pt x="18983" y="47865"/>
                </a:lnTo>
                <a:lnTo>
                  <a:pt x="18915" y="49331"/>
                </a:lnTo>
                <a:lnTo>
                  <a:pt x="18870" y="50853"/>
                </a:lnTo>
                <a:lnTo>
                  <a:pt x="18840" y="52404"/>
                </a:lnTo>
                <a:lnTo>
                  <a:pt x="18833" y="53982"/>
                </a:lnTo>
                <a:lnTo>
                  <a:pt x="18840" y="55674"/>
                </a:lnTo>
                <a:lnTo>
                  <a:pt x="18870" y="57337"/>
                </a:lnTo>
                <a:lnTo>
                  <a:pt x="18915" y="58972"/>
                </a:lnTo>
                <a:lnTo>
                  <a:pt x="18983" y="60522"/>
                </a:lnTo>
                <a:lnTo>
                  <a:pt x="19065" y="62044"/>
                </a:lnTo>
                <a:lnTo>
                  <a:pt x="19170" y="63538"/>
                </a:lnTo>
                <a:lnTo>
                  <a:pt x="19290" y="64976"/>
                </a:lnTo>
                <a:lnTo>
                  <a:pt x="19425" y="66357"/>
                </a:lnTo>
                <a:lnTo>
                  <a:pt x="19575" y="67682"/>
                </a:lnTo>
                <a:lnTo>
                  <a:pt x="19740" y="68979"/>
                </a:lnTo>
                <a:lnTo>
                  <a:pt x="19920" y="70191"/>
                </a:lnTo>
                <a:lnTo>
                  <a:pt x="20123" y="71375"/>
                </a:lnTo>
                <a:lnTo>
                  <a:pt x="20333" y="72502"/>
                </a:lnTo>
                <a:lnTo>
                  <a:pt x="20558" y="73602"/>
                </a:lnTo>
                <a:lnTo>
                  <a:pt x="20798" y="74616"/>
                </a:lnTo>
                <a:lnTo>
                  <a:pt x="21053" y="75603"/>
                </a:lnTo>
                <a:lnTo>
                  <a:pt x="21323" y="76533"/>
                </a:lnTo>
                <a:lnTo>
                  <a:pt x="21600" y="77379"/>
                </a:lnTo>
                <a:lnTo>
                  <a:pt x="21893" y="78196"/>
                </a:lnTo>
                <a:lnTo>
                  <a:pt x="22193" y="78958"/>
                </a:lnTo>
                <a:lnTo>
                  <a:pt x="22508" y="79662"/>
                </a:lnTo>
                <a:lnTo>
                  <a:pt x="22830" y="80282"/>
                </a:lnTo>
                <a:lnTo>
                  <a:pt x="23168" y="80874"/>
                </a:lnTo>
                <a:lnTo>
                  <a:pt x="23513" y="81410"/>
                </a:lnTo>
                <a:lnTo>
                  <a:pt x="23873" y="81861"/>
                </a:lnTo>
                <a:lnTo>
                  <a:pt x="24233" y="82256"/>
                </a:lnTo>
                <a:lnTo>
                  <a:pt x="24608" y="82622"/>
                </a:lnTo>
                <a:lnTo>
                  <a:pt x="24990" y="82904"/>
                </a:lnTo>
                <a:lnTo>
                  <a:pt x="25380" y="83129"/>
                </a:lnTo>
                <a:lnTo>
                  <a:pt x="25785" y="83270"/>
                </a:lnTo>
                <a:lnTo>
                  <a:pt x="26190" y="83383"/>
                </a:lnTo>
                <a:lnTo>
                  <a:pt x="26603" y="83411"/>
                </a:lnTo>
                <a:lnTo>
                  <a:pt x="27015" y="83383"/>
                </a:lnTo>
                <a:lnTo>
                  <a:pt x="27428" y="83299"/>
                </a:lnTo>
                <a:lnTo>
                  <a:pt x="27630" y="83242"/>
                </a:lnTo>
                <a:lnTo>
                  <a:pt x="27833" y="83186"/>
                </a:lnTo>
                <a:lnTo>
                  <a:pt x="28028" y="83101"/>
                </a:lnTo>
                <a:lnTo>
                  <a:pt x="28230" y="82989"/>
                </a:lnTo>
                <a:lnTo>
                  <a:pt x="28433" y="82876"/>
                </a:lnTo>
                <a:lnTo>
                  <a:pt x="28628" y="82735"/>
                </a:lnTo>
                <a:lnTo>
                  <a:pt x="28823" y="82594"/>
                </a:lnTo>
                <a:lnTo>
                  <a:pt x="29018" y="82453"/>
                </a:lnTo>
                <a:lnTo>
                  <a:pt x="29213" y="82284"/>
                </a:lnTo>
                <a:lnTo>
                  <a:pt x="29408" y="82087"/>
                </a:lnTo>
                <a:lnTo>
                  <a:pt x="29595" y="81889"/>
                </a:lnTo>
                <a:lnTo>
                  <a:pt x="29790" y="81664"/>
                </a:lnTo>
                <a:lnTo>
                  <a:pt x="29978" y="81410"/>
                </a:lnTo>
                <a:lnTo>
                  <a:pt x="30165" y="81156"/>
                </a:lnTo>
                <a:lnTo>
                  <a:pt x="30353" y="80874"/>
                </a:lnTo>
                <a:lnTo>
                  <a:pt x="30540" y="80592"/>
                </a:lnTo>
                <a:lnTo>
                  <a:pt x="30720" y="80282"/>
                </a:lnTo>
                <a:lnTo>
                  <a:pt x="30908" y="79972"/>
                </a:lnTo>
                <a:lnTo>
                  <a:pt x="31088" y="79606"/>
                </a:lnTo>
                <a:lnTo>
                  <a:pt x="31268" y="79239"/>
                </a:lnTo>
                <a:lnTo>
                  <a:pt x="31448" y="78873"/>
                </a:lnTo>
                <a:lnTo>
                  <a:pt x="31628" y="78478"/>
                </a:lnTo>
                <a:lnTo>
                  <a:pt x="31808" y="78055"/>
                </a:lnTo>
                <a:lnTo>
                  <a:pt x="31980" y="77604"/>
                </a:lnTo>
                <a:lnTo>
                  <a:pt x="32153" y="77153"/>
                </a:lnTo>
                <a:lnTo>
                  <a:pt x="32333" y="76674"/>
                </a:lnTo>
                <a:lnTo>
                  <a:pt x="32505" y="76167"/>
                </a:lnTo>
                <a:lnTo>
                  <a:pt x="32670" y="75631"/>
                </a:lnTo>
                <a:lnTo>
                  <a:pt x="31073" y="66019"/>
                </a:lnTo>
                <a:lnTo>
                  <a:pt x="30953" y="66470"/>
                </a:lnTo>
                <a:lnTo>
                  <a:pt x="30833" y="66893"/>
                </a:lnTo>
                <a:lnTo>
                  <a:pt x="30713" y="67287"/>
                </a:lnTo>
                <a:lnTo>
                  <a:pt x="30593" y="67682"/>
                </a:lnTo>
                <a:lnTo>
                  <a:pt x="30473" y="68077"/>
                </a:lnTo>
                <a:lnTo>
                  <a:pt x="30345" y="68443"/>
                </a:lnTo>
                <a:lnTo>
                  <a:pt x="30218" y="68781"/>
                </a:lnTo>
                <a:lnTo>
                  <a:pt x="30090" y="69120"/>
                </a:lnTo>
                <a:lnTo>
                  <a:pt x="29963" y="69430"/>
                </a:lnTo>
                <a:lnTo>
                  <a:pt x="29828" y="69740"/>
                </a:lnTo>
                <a:lnTo>
                  <a:pt x="29693" y="70050"/>
                </a:lnTo>
                <a:lnTo>
                  <a:pt x="29565" y="70304"/>
                </a:lnTo>
                <a:lnTo>
                  <a:pt x="29430" y="70585"/>
                </a:lnTo>
                <a:lnTo>
                  <a:pt x="29295" y="70839"/>
                </a:lnTo>
                <a:lnTo>
                  <a:pt x="29160" y="71065"/>
                </a:lnTo>
                <a:lnTo>
                  <a:pt x="29018" y="71290"/>
                </a:lnTo>
                <a:lnTo>
                  <a:pt x="28748" y="71685"/>
                </a:lnTo>
                <a:lnTo>
                  <a:pt x="28470" y="72023"/>
                </a:lnTo>
                <a:lnTo>
                  <a:pt x="28185" y="72333"/>
                </a:lnTo>
                <a:lnTo>
                  <a:pt x="27908" y="72559"/>
                </a:lnTo>
                <a:lnTo>
                  <a:pt x="27623" y="72756"/>
                </a:lnTo>
                <a:lnTo>
                  <a:pt x="27345" y="72869"/>
                </a:lnTo>
                <a:lnTo>
                  <a:pt x="27068" y="72953"/>
                </a:lnTo>
                <a:lnTo>
                  <a:pt x="26790" y="72982"/>
                </a:lnTo>
                <a:lnTo>
                  <a:pt x="26588" y="72953"/>
                </a:lnTo>
                <a:lnTo>
                  <a:pt x="26385" y="72925"/>
                </a:lnTo>
                <a:lnTo>
                  <a:pt x="26183" y="72869"/>
                </a:lnTo>
                <a:lnTo>
                  <a:pt x="25980" y="72784"/>
                </a:lnTo>
                <a:lnTo>
                  <a:pt x="25778" y="72671"/>
                </a:lnTo>
                <a:lnTo>
                  <a:pt x="25583" y="72530"/>
                </a:lnTo>
                <a:lnTo>
                  <a:pt x="25380" y="72361"/>
                </a:lnTo>
                <a:lnTo>
                  <a:pt x="25185" y="72164"/>
                </a:lnTo>
                <a:lnTo>
                  <a:pt x="24998" y="71967"/>
                </a:lnTo>
                <a:lnTo>
                  <a:pt x="24803" y="71713"/>
                </a:lnTo>
                <a:lnTo>
                  <a:pt x="24623" y="71431"/>
                </a:lnTo>
                <a:lnTo>
                  <a:pt x="24435" y="71121"/>
                </a:lnTo>
                <a:lnTo>
                  <a:pt x="24263" y="70783"/>
                </a:lnTo>
                <a:lnTo>
                  <a:pt x="24083" y="70416"/>
                </a:lnTo>
                <a:lnTo>
                  <a:pt x="23918" y="70022"/>
                </a:lnTo>
                <a:lnTo>
                  <a:pt x="23753" y="69599"/>
                </a:lnTo>
                <a:lnTo>
                  <a:pt x="23595" y="69120"/>
                </a:lnTo>
                <a:lnTo>
                  <a:pt x="23445" y="68640"/>
                </a:lnTo>
                <a:lnTo>
                  <a:pt x="23295" y="68105"/>
                </a:lnTo>
                <a:lnTo>
                  <a:pt x="23160" y="67541"/>
                </a:lnTo>
                <a:lnTo>
                  <a:pt x="23025" y="66949"/>
                </a:lnTo>
                <a:lnTo>
                  <a:pt x="22898" y="66329"/>
                </a:lnTo>
                <a:lnTo>
                  <a:pt x="22785" y="65652"/>
                </a:lnTo>
                <a:lnTo>
                  <a:pt x="22673" y="64948"/>
                </a:lnTo>
                <a:lnTo>
                  <a:pt x="22575" y="64215"/>
                </a:lnTo>
                <a:lnTo>
                  <a:pt x="22478" y="63454"/>
                </a:lnTo>
                <a:lnTo>
                  <a:pt x="22395" y="62636"/>
                </a:lnTo>
                <a:lnTo>
                  <a:pt x="22320" y="61791"/>
                </a:lnTo>
                <a:lnTo>
                  <a:pt x="22260" y="60917"/>
                </a:lnTo>
                <a:lnTo>
                  <a:pt x="22208" y="59986"/>
                </a:lnTo>
                <a:lnTo>
                  <a:pt x="22163" y="59028"/>
                </a:lnTo>
                <a:lnTo>
                  <a:pt x="22133" y="58041"/>
                </a:lnTo>
                <a:lnTo>
                  <a:pt x="33323" y="58041"/>
                </a:lnTo>
                <a:lnTo>
                  <a:pt x="33330" y="57506"/>
                </a:lnTo>
                <a:lnTo>
                  <a:pt x="33345" y="56942"/>
                </a:lnTo>
                <a:lnTo>
                  <a:pt x="33353" y="56378"/>
                </a:lnTo>
                <a:lnTo>
                  <a:pt x="33360" y="55814"/>
                </a:lnTo>
                <a:lnTo>
                  <a:pt x="33368" y="55251"/>
                </a:lnTo>
                <a:lnTo>
                  <a:pt x="33375" y="54659"/>
                </a:lnTo>
                <a:lnTo>
                  <a:pt x="33383" y="54095"/>
                </a:lnTo>
                <a:lnTo>
                  <a:pt x="33383" y="53503"/>
                </a:lnTo>
                <a:lnTo>
                  <a:pt x="33383" y="53503"/>
                </a:lnTo>
                <a:close/>
                <a:moveTo>
                  <a:pt x="15075" y="34616"/>
                </a:moveTo>
                <a:lnTo>
                  <a:pt x="14888" y="33968"/>
                </a:lnTo>
                <a:lnTo>
                  <a:pt x="14708" y="33320"/>
                </a:lnTo>
                <a:lnTo>
                  <a:pt x="14513" y="32700"/>
                </a:lnTo>
                <a:lnTo>
                  <a:pt x="14318" y="32136"/>
                </a:lnTo>
                <a:lnTo>
                  <a:pt x="14115" y="31600"/>
                </a:lnTo>
                <a:lnTo>
                  <a:pt x="13913" y="31065"/>
                </a:lnTo>
                <a:lnTo>
                  <a:pt x="13703" y="30585"/>
                </a:lnTo>
                <a:lnTo>
                  <a:pt x="13493" y="30106"/>
                </a:lnTo>
                <a:lnTo>
                  <a:pt x="13283" y="29683"/>
                </a:lnTo>
                <a:lnTo>
                  <a:pt x="13065" y="29261"/>
                </a:lnTo>
                <a:lnTo>
                  <a:pt x="12855" y="28894"/>
                </a:lnTo>
                <a:lnTo>
                  <a:pt x="12630" y="28528"/>
                </a:lnTo>
                <a:lnTo>
                  <a:pt x="12413" y="28189"/>
                </a:lnTo>
                <a:lnTo>
                  <a:pt x="12195" y="27879"/>
                </a:lnTo>
                <a:lnTo>
                  <a:pt x="11970" y="27569"/>
                </a:lnTo>
                <a:lnTo>
                  <a:pt x="11753" y="27316"/>
                </a:lnTo>
                <a:lnTo>
                  <a:pt x="11528" y="27062"/>
                </a:lnTo>
                <a:lnTo>
                  <a:pt x="11310" y="26836"/>
                </a:lnTo>
                <a:lnTo>
                  <a:pt x="11093" y="26639"/>
                </a:lnTo>
                <a:lnTo>
                  <a:pt x="10875" y="26442"/>
                </a:lnTo>
                <a:lnTo>
                  <a:pt x="10658" y="26273"/>
                </a:lnTo>
                <a:lnTo>
                  <a:pt x="10440" y="26132"/>
                </a:lnTo>
                <a:lnTo>
                  <a:pt x="10230" y="25991"/>
                </a:lnTo>
                <a:lnTo>
                  <a:pt x="10020" y="25878"/>
                </a:lnTo>
                <a:lnTo>
                  <a:pt x="9608" y="25681"/>
                </a:lnTo>
                <a:lnTo>
                  <a:pt x="9210" y="25568"/>
                </a:lnTo>
                <a:lnTo>
                  <a:pt x="8835" y="25483"/>
                </a:lnTo>
                <a:lnTo>
                  <a:pt x="8475" y="25483"/>
                </a:lnTo>
                <a:lnTo>
                  <a:pt x="7980" y="25511"/>
                </a:lnTo>
                <a:lnTo>
                  <a:pt x="7500" y="25596"/>
                </a:lnTo>
                <a:lnTo>
                  <a:pt x="7035" y="25765"/>
                </a:lnTo>
                <a:lnTo>
                  <a:pt x="6578" y="26019"/>
                </a:lnTo>
                <a:lnTo>
                  <a:pt x="6143" y="26301"/>
                </a:lnTo>
                <a:lnTo>
                  <a:pt x="5715" y="26667"/>
                </a:lnTo>
                <a:lnTo>
                  <a:pt x="5303" y="27090"/>
                </a:lnTo>
                <a:lnTo>
                  <a:pt x="4905" y="27569"/>
                </a:lnTo>
                <a:lnTo>
                  <a:pt x="4515" y="28105"/>
                </a:lnTo>
                <a:lnTo>
                  <a:pt x="4148" y="28697"/>
                </a:lnTo>
                <a:lnTo>
                  <a:pt x="3795" y="29345"/>
                </a:lnTo>
                <a:lnTo>
                  <a:pt x="3450" y="30050"/>
                </a:lnTo>
                <a:lnTo>
                  <a:pt x="3128" y="30839"/>
                </a:lnTo>
                <a:lnTo>
                  <a:pt x="2813" y="31657"/>
                </a:lnTo>
                <a:lnTo>
                  <a:pt x="2520" y="32530"/>
                </a:lnTo>
                <a:lnTo>
                  <a:pt x="2235" y="33461"/>
                </a:lnTo>
                <a:lnTo>
                  <a:pt x="1973" y="34419"/>
                </a:lnTo>
                <a:lnTo>
                  <a:pt x="1725" y="35462"/>
                </a:lnTo>
                <a:lnTo>
                  <a:pt x="1493" y="36533"/>
                </a:lnTo>
                <a:lnTo>
                  <a:pt x="1275" y="37661"/>
                </a:lnTo>
                <a:lnTo>
                  <a:pt x="1073" y="38845"/>
                </a:lnTo>
                <a:lnTo>
                  <a:pt x="893" y="40057"/>
                </a:lnTo>
                <a:lnTo>
                  <a:pt x="728" y="41325"/>
                </a:lnTo>
                <a:lnTo>
                  <a:pt x="578" y="42622"/>
                </a:lnTo>
                <a:lnTo>
                  <a:pt x="443" y="43975"/>
                </a:lnTo>
                <a:lnTo>
                  <a:pt x="323" y="45385"/>
                </a:lnTo>
                <a:lnTo>
                  <a:pt x="225" y="46822"/>
                </a:lnTo>
                <a:lnTo>
                  <a:pt x="143" y="48288"/>
                </a:lnTo>
                <a:lnTo>
                  <a:pt x="83" y="49782"/>
                </a:lnTo>
                <a:lnTo>
                  <a:pt x="38" y="51332"/>
                </a:lnTo>
                <a:lnTo>
                  <a:pt x="8" y="52939"/>
                </a:lnTo>
                <a:lnTo>
                  <a:pt x="0" y="54546"/>
                </a:lnTo>
                <a:lnTo>
                  <a:pt x="8" y="56096"/>
                </a:lnTo>
                <a:lnTo>
                  <a:pt x="38" y="57619"/>
                </a:lnTo>
                <a:lnTo>
                  <a:pt x="75" y="59084"/>
                </a:lnTo>
                <a:lnTo>
                  <a:pt x="135" y="60522"/>
                </a:lnTo>
                <a:lnTo>
                  <a:pt x="210" y="61931"/>
                </a:lnTo>
                <a:lnTo>
                  <a:pt x="300" y="63313"/>
                </a:lnTo>
                <a:lnTo>
                  <a:pt x="413" y="64638"/>
                </a:lnTo>
                <a:lnTo>
                  <a:pt x="533" y="65934"/>
                </a:lnTo>
                <a:lnTo>
                  <a:pt x="668" y="67175"/>
                </a:lnTo>
                <a:lnTo>
                  <a:pt x="825" y="68359"/>
                </a:lnTo>
                <a:lnTo>
                  <a:pt x="990" y="69542"/>
                </a:lnTo>
                <a:lnTo>
                  <a:pt x="1170" y="70642"/>
                </a:lnTo>
                <a:lnTo>
                  <a:pt x="1365" y="71713"/>
                </a:lnTo>
                <a:lnTo>
                  <a:pt x="1575" y="72756"/>
                </a:lnTo>
                <a:lnTo>
                  <a:pt x="1793" y="73714"/>
                </a:lnTo>
                <a:lnTo>
                  <a:pt x="2033" y="74673"/>
                </a:lnTo>
                <a:lnTo>
                  <a:pt x="2280" y="75547"/>
                </a:lnTo>
                <a:lnTo>
                  <a:pt x="2535" y="76364"/>
                </a:lnTo>
                <a:lnTo>
                  <a:pt x="2805" y="77153"/>
                </a:lnTo>
                <a:lnTo>
                  <a:pt x="3090" y="77886"/>
                </a:lnTo>
                <a:lnTo>
                  <a:pt x="3383" y="78563"/>
                </a:lnTo>
                <a:lnTo>
                  <a:pt x="3690" y="79183"/>
                </a:lnTo>
                <a:lnTo>
                  <a:pt x="4005" y="79747"/>
                </a:lnTo>
                <a:lnTo>
                  <a:pt x="4328" y="80254"/>
                </a:lnTo>
                <a:lnTo>
                  <a:pt x="4665" y="80733"/>
                </a:lnTo>
                <a:lnTo>
                  <a:pt x="5010" y="81128"/>
                </a:lnTo>
                <a:lnTo>
                  <a:pt x="5370" y="81466"/>
                </a:lnTo>
                <a:lnTo>
                  <a:pt x="5730" y="81748"/>
                </a:lnTo>
                <a:lnTo>
                  <a:pt x="6105" y="81974"/>
                </a:lnTo>
                <a:lnTo>
                  <a:pt x="6488" y="82115"/>
                </a:lnTo>
                <a:lnTo>
                  <a:pt x="6878" y="82227"/>
                </a:lnTo>
                <a:lnTo>
                  <a:pt x="7275" y="82256"/>
                </a:lnTo>
                <a:lnTo>
                  <a:pt x="7500" y="82227"/>
                </a:lnTo>
                <a:lnTo>
                  <a:pt x="7710" y="82143"/>
                </a:lnTo>
                <a:lnTo>
                  <a:pt x="7808" y="82087"/>
                </a:lnTo>
                <a:lnTo>
                  <a:pt x="7905" y="82030"/>
                </a:lnTo>
                <a:lnTo>
                  <a:pt x="8003" y="81946"/>
                </a:lnTo>
                <a:lnTo>
                  <a:pt x="8093" y="81833"/>
                </a:lnTo>
                <a:lnTo>
                  <a:pt x="8183" y="81748"/>
                </a:lnTo>
                <a:lnTo>
                  <a:pt x="8265" y="81635"/>
                </a:lnTo>
                <a:lnTo>
                  <a:pt x="8348" y="81495"/>
                </a:lnTo>
                <a:lnTo>
                  <a:pt x="8423" y="81354"/>
                </a:lnTo>
                <a:lnTo>
                  <a:pt x="8498" y="81213"/>
                </a:lnTo>
                <a:lnTo>
                  <a:pt x="8565" y="81044"/>
                </a:lnTo>
                <a:lnTo>
                  <a:pt x="8633" y="80874"/>
                </a:lnTo>
                <a:lnTo>
                  <a:pt x="8693" y="80677"/>
                </a:lnTo>
                <a:lnTo>
                  <a:pt x="8753" y="80480"/>
                </a:lnTo>
                <a:lnTo>
                  <a:pt x="8805" y="80282"/>
                </a:lnTo>
                <a:lnTo>
                  <a:pt x="8858" y="80057"/>
                </a:lnTo>
                <a:lnTo>
                  <a:pt x="8903" y="79831"/>
                </a:lnTo>
                <a:lnTo>
                  <a:pt x="8948" y="79606"/>
                </a:lnTo>
                <a:lnTo>
                  <a:pt x="8993" y="79352"/>
                </a:lnTo>
                <a:lnTo>
                  <a:pt x="9030" y="79098"/>
                </a:lnTo>
                <a:lnTo>
                  <a:pt x="9060" y="78817"/>
                </a:lnTo>
                <a:lnTo>
                  <a:pt x="9090" y="78535"/>
                </a:lnTo>
                <a:lnTo>
                  <a:pt x="9113" y="78253"/>
                </a:lnTo>
                <a:lnTo>
                  <a:pt x="9135" y="77971"/>
                </a:lnTo>
                <a:lnTo>
                  <a:pt x="9158" y="77661"/>
                </a:lnTo>
                <a:lnTo>
                  <a:pt x="9165" y="77351"/>
                </a:lnTo>
                <a:lnTo>
                  <a:pt x="9180" y="77013"/>
                </a:lnTo>
                <a:lnTo>
                  <a:pt x="9180" y="76674"/>
                </a:lnTo>
                <a:lnTo>
                  <a:pt x="9188" y="76336"/>
                </a:lnTo>
                <a:lnTo>
                  <a:pt x="9180" y="76026"/>
                </a:lnTo>
                <a:lnTo>
                  <a:pt x="9180" y="75716"/>
                </a:lnTo>
                <a:lnTo>
                  <a:pt x="9165" y="75406"/>
                </a:lnTo>
                <a:lnTo>
                  <a:pt x="9158" y="75096"/>
                </a:lnTo>
                <a:lnTo>
                  <a:pt x="9135" y="74814"/>
                </a:lnTo>
                <a:lnTo>
                  <a:pt x="9113" y="74560"/>
                </a:lnTo>
                <a:lnTo>
                  <a:pt x="9090" y="74278"/>
                </a:lnTo>
                <a:lnTo>
                  <a:pt x="9060" y="74024"/>
                </a:lnTo>
                <a:lnTo>
                  <a:pt x="9030" y="73771"/>
                </a:lnTo>
                <a:lnTo>
                  <a:pt x="8993" y="73545"/>
                </a:lnTo>
                <a:lnTo>
                  <a:pt x="8948" y="73320"/>
                </a:lnTo>
                <a:lnTo>
                  <a:pt x="8903" y="73094"/>
                </a:lnTo>
                <a:lnTo>
                  <a:pt x="8858" y="72869"/>
                </a:lnTo>
                <a:lnTo>
                  <a:pt x="8805" y="72671"/>
                </a:lnTo>
                <a:lnTo>
                  <a:pt x="8753" y="72502"/>
                </a:lnTo>
                <a:lnTo>
                  <a:pt x="8693" y="72305"/>
                </a:lnTo>
                <a:lnTo>
                  <a:pt x="8633" y="72136"/>
                </a:lnTo>
                <a:lnTo>
                  <a:pt x="8565" y="71995"/>
                </a:lnTo>
                <a:lnTo>
                  <a:pt x="8498" y="71826"/>
                </a:lnTo>
                <a:lnTo>
                  <a:pt x="8423" y="71713"/>
                </a:lnTo>
                <a:lnTo>
                  <a:pt x="8348" y="71572"/>
                </a:lnTo>
                <a:lnTo>
                  <a:pt x="8265" y="71459"/>
                </a:lnTo>
                <a:lnTo>
                  <a:pt x="8183" y="71347"/>
                </a:lnTo>
                <a:lnTo>
                  <a:pt x="8093" y="71262"/>
                </a:lnTo>
                <a:lnTo>
                  <a:pt x="7905" y="71093"/>
                </a:lnTo>
                <a:lnTo>
                  <a:pt x="7710" y="70980"/>
                </a:lnTo>
                <a:lnTo>
                  <a:pt x="7500" y="70924"/>
                </a:lnTo>
                <a:lnTo>
                  <a:pt x="7275" y="70896"/>
                </a:lnTo>
                <a:lnTo>
                  <a:pt x="7050" y="70867"/>
                </a:lnTo>
                <a:lnTo>
                  <a:pt x="6840" y="70811"/>
                </a:lnTo>
                <a:lnTo>
                  <a:pt x="6623" y="70726"/>
                </a:lnTo>
                <a:lnTo>
                  <a:pt x="6420" y="70614"/>
                </a:lnTo>
                <a:lnTo>
                  <a:pt x="6218" y="70445"/>
                </a:lnTo>
                <a:lnTo>
                  <a:pt x="6023" y="70247"/>
                </a:lnTo>
                <a:lnTo>
                  <a:pt x="5828" y="70022"/>
                </a:lnTo>
                <a:lnTo>
                  <a:pt x="5640" y="69740"/>
                </a:lnTo>
                <a:lnTo>
                  <a:pt x="5460" y="69430"/>
                </a:lnTo>
                <a:lnTo>
                  <a:pt x="5288" y="69120"/>
                </a:lnTo>
                <a:lnTo>
                  <a:pt x="5115" y="68753"/>
                </a:lnTo>
                <a:lnTo>
                  <a:pt x="4950" y="68359"/>
                </a:lnTo>
                <a:lnTo>
                  <a:pt x="4800" y="67936"/>
                </a:lnTo>
                <a:lnTo>
                  <a:pt x="4643" y="67456"/>
                </a:lnTo>
                <a:lnTo>
                  <a:pt x="4500" y="66977"/>
                </a:lnTo>
                <a:lnTo>
                  <a:pt x="4365" y="66470"/>
                </a:lnTo>
                <a:lnTo>
                  <a:pt x="4238" y="65906"/>
                </a:lnTo>
                <a:lnTo>
                  <a:pt x="4110" y="65342"/>
                </a:lnTo>
                <a:lnTo>
                  <a:pt x="3998" y="64722"/>
                </a:lnTo>
                <a:lnTo>
                  <a:pt x="3885" y="64102"/>
                </a:lnTo>
                <a:lnTo>
                  <a:pt x="3788" y="63454"/>
                </a:lnTo>
                <a:lnTo>
                  <a:pt x="3698" y="62749"/>
                </a:lnTo>
                <a:lnTo>
                  <a:pt x="3608" y="62044"/>
                </a:lnTo>
                <a:lnTo>
                  <a:pt x="3533" y="61311"/>
                </a:lnTo>
                <a:lnTo>
                  <a:pt x="3465" y="60550"/>
                </a:lnTo>
                <a:lnTo>
                  <a:pt x="3405" y="59761"/>
                </a:lnTo>
                <a:lnTo>
                  <a:pt x="3353" y="58943"/>
                </a:lnTo>
                <a:lnTo>
                  <a:pt x="3315" y="58126"/>
                </a:lnTo>
                <a:lnTo>
                  <a:pt x="3278" y="57252"/>
                </a:lnTo>
                <a:lnTo>
                  <a:pt x="3255" y="56378"/>
                </a:lnTo>
                <a:lnTo>
                  <a:pt x="3240" y="55476"/>
                </a:lnTo>
                <a:lnTo>
                  <a:pt x="3233" y="54546"/>
                </a:lnTo>
                <a:lnTo>
                  <a:pt x="3240" y="53559"/>
                </a:lnTo>
                <a:lnTo>
                  <a:pt x="3255" y="52573"/>
                </a:lnTo>
                <a:lnTo>
                  <a:pt x="3285" y="51614"/>
                </a:lnTo>
                <a:lnTo>
                  <a:pt x="3323" y="50712"/>
                </a:lnTo>
                <a:lnTo>
                  <a:pt x="3368" y="49782"/>
                </a:lnTo>
                <a:lnTo>
                  <a:pt x="3428" y="48908"/>
                </a:lnTo>
                <a:lnTo>
                  <a:pt x="3495" y="48063"/>
                </a:lnTo>
                <a:lnTo>
                  <a:pt x="3570" y="47245"/>
                </a:lnTo>
                <a:lnTo>
                  <a:pt x="3660" y="46428"/>
                </a:lnTo>
                <a:lnTo>
                  <a:pt x="3758" y="45666"/>
                </a:lnTo>
                <a:lnTo>
                  <a:pt x="3863" y="44934"/>
                </a:lnTo>
                <a:lnTo>
                  <a:pt x="3983" y="44201"/>
                </a:lnTo>
                <a:lnTo>
                  <a:pt x="4110" y="43524"/>
                </a:lnTo>
                <a:lnTo>
                  <a:pt x="4245" y="42876"/>
                </a:lnTo>
                <a:lnTo>
                  <a:pt x="4395" y="42256"/>
                </a:lnTo>
                <a:lnTo>
                  <a:pt x="4553" y="41664"/>
                </a:lnTo>
                <a:lnTo>
                  <a:pt x="4718" y="41100"/>
                </a:lnTo>
                <a:lnTo>
                  <a:pt x="4890" y="40564"/>
                </a:lnTo>
                <a:lnTo>
                  <a:pt x="5078" y="40057"/>
                </a:lnTo>
                <a:lnTo>
                  <a:pt x="5273" y="39606"/>
                </a:lnTo>
                <a:lnTo>
                  <a:pt x="5475" y="39155"/>
                </a:lnTo>
                <a:lnTo>
                  <a:pt x="5685" y="38760"/>
                </a:lnTo>
                <a:lnTo>
                  <a:pt x="5903" y="38422"/>
                </a:lnTo>
                <a:lnTo>
                  <a:pt x="6135" y="38084"/>
                </a:lnTo>
                <a:lnTo>
                  <a:pt x="6375" y="37802"/>
                </a:lnTo>
                <a:lnTo>
                  <a:pt x="6623" y="37548"/>
                </a:lnTo>
                <a:lnTo>
                  <a:pt x="6878" y="37323"/>
                </a:lnTo>
                <a:lnTo>
                  <a:pt x="7148" y="37153"/>
                </a:lnTo>
                <a:lnTo>
                  <a:pt x="7418" y="37013"/>
                </a:lnTo>
                <a:lnTo>
                  <a:pt x="7703" y="36900"/>
                </a:lnTo>
                <a:lnTo>
                  <a:pt x="7995" y="36843"/>
                </a:lnTo>
                <a:lnTo>
                  <a:pt x="8295" y="36843"/>
                </a:lnTo>
                <a:lnTo>
                  <a:pt x="8490" y="36843"/>
                </a:lnTo>
                <a:lnTo>
                  <a:pt x="8708" y="36872"/>
                </a:lnTo>
                <a:lnTo>
                  <a:pt x="8925" y="36956"/>
                </a:lnTo>
                <a:lnTo>
                  <a:pt x="9150" y="37041"/>
                </a:lnTo>
                <a:lnTo>
                  <a:pt x="9375" y="37153"/>
                </a:lnTo>
                <a:lnTo>
                  <a:pt x="9608" y="37323"/>
                </a:lnTo>
                <a:lnTo>
                  <a:pt x="9840" y="37520"/>
                </a:lnTo>
                <a:lnTo>
                  <a:pt x="10073" y="37745"/>
                </a:lnTo>
                <a:lnTo>
                  <a:pt x="10305" y="37999"/>
                </a:lnTo>
                <a:lnTo>
                  <a:pt x="10530" y="38309"/>
                </a:lnTo>
                <a:lnTo>
                  <a:pt x="10748" y="38647"/>
                </a:lnTo>
                <a:lnTo>
                  <a:pt x="10965" y="39042"/>
                </a:lnTo>
                <a:lnTo>
                  <a:pt x="11063" y="39239"/>
                </a:lnTo>
                <a:lnTo>
                  <a:pt x="11168" y="39465"/>
                </a:lnTo>
                <a:lnTo>
                  <a:pt x="11265" y="39690"/>
                </a:lnTo>
                <a:lnTo>
                  <a:pt x="11363" y="39916"/>
                </a:lnTo>
                <a:lnTo>
                  <a:pt x="11453" y="40170"/>
                </a:lnTo>
                <a:lnTo>
                  <a:pt x="11543" y="40452"/>
                </a:lnTo>
                <a:lnTo>
                  <a:pt x="11633" y="40705"/>
                </a:lnTo>
                <a:lnTo>
                  <a:pt x="11715" y="40987"/>
                </a:lnTo>
                <a:lnTo>
                  <a:pt x="11685" y="81551"/>
                </a:lnTo>
                <a:lnTo>
                  <a:pt x="11678" y="82340"/>
                </a:lnTo>
                <a:lnTo>
                  <a:pt x="11655" y="83101"/>
                </a:lnTo>
                <a:lnTo>
                  <a:pt x="11633" y="83834"/>
                </a:lnTo>
                <a:lnTo>
                  <a:pt x="11588" y="84539"/>
                </a:lnTo>
                <a:lnTo>
                  <a:pt x="11535" y="85244"/>
                </a:lnTo>
                <a:lnTo>
                  <a:pt x="11475" y="85892"/>
                </a:lnTo>
                <a:lnTo>
                  <a:pt x="11400" y="86512"/>
                </a:lnTo>
                <a:lnTo>
                  <a:pt x="11318" y="87132"/>
                </a:lnTo>
                <a:lnTo>
                  <a:pt x="11228" y="87696"/>
                </a:lnTo>
                <a:lnTo>
                  <a:pt x="11123" y="88260"/>
                </a:lnTo>
                <a:lnTo>
                  <a:pt x="11010" y="88767"/>
                </a:lnTo>
                <a:lnTo>
                  <a:pt x="10890" y="89275"/>
                </a:lnTo>
                <a:lnTo>
                  <a:pt x="10763" y="89754"/>
                </a:lnTo>
                <a:lnTo>
                  <a:pt x="10628" y="90205"/>
                </a:lnTo>
                <a:lnTo>
                  <a:pt x="10485" y="90628"/>
                </a:lnTo>
                <a:lnTo>
                  <a:pt x="10328" y="91022"/>
                </a:lnTo>
                <a:lnTo>
                  <a:pt x="10170" y="91389"/>
                </a:lnTo>
                <a:lnTo>
                  <a:pt x="9998" y="91755"/>
                </a:lnTo>
                <a:lnTo>
                  <a:pt x="9825" y="92065"/>
                </a:lnTo>
                <a:lnTo>
                  <a:pt x="9645" y="92375"/>
                </a:lnTo>
                <a:lnTo>
                  <a:pt x="9458" y="92629"/>
                </a:lnTo>
                <a:lnTo>
                  <a:pt x="9263" y="92883"/>
                </a:lnTo>
                <a:lnTo>
                  <a:pt x="9068" y="93108"/>
                </a:lnTo>
                <a:lnTo>
                  <a:pt x="8858" y="93306"/>
                </a:lnTo>
                <a:lnTo>
                  <a:pt x="8648" y="93503"/>
                </a:lnTo>
                <a:lnTo>
                  <a:pt x="8438" y="93644"/>
                </a:lnTo>
                <a:lnTo>
                  <a:pt x="8213" y="93785"/>
                </a:lnTo>
                <a:lnTo>
                  <a:pt x="7995" y="93869"/>
                </a:lnTo>
                <a:lnTo>
                  <a:pt x="7763" y="93954"/>
                </a:lnTo>
                <a:lnTo>
                  <a:pt x="7530" y="94010"/>
                </a:lnTo>
                <a:lnTo>
                  <a:pt x="7298" y="94067"/>
                </a:lnTo>
                <a:lnTo>
                  <a:pt x="7058" y="94067"/>
                </a:lnTo>
                <a:lnTo>
                  <a:pt x="6840" y="94067"/>
                </a:lnTo>
                <a:lnTo>
                  <a:pt x="6630" y="94010"/>
                </a:lnTo>
                <a:lnTo>
                  <a:pt x="6420" y="93954"/>
                </a:lnTo>
                <a:lnTo>
                  <a:pt x="6218" y="93898"/>
                </a:lnTo>
                <a:lnTo>
                  <a:pt x="6023" y="93813"/>
                </a:lnTo>
                <a:lnTo>
                  <a:pt x="5828" y="93700"/>
                </a:lnTo>
                <a:lnTo>
                  <a:pt x="5640" y="93588"/>
                </a:lnTo>
                <a:lnTo>
                  <a:pt x="5460" y="93447"/>
                </a:lnTo>
                <a:lnTo>
                  <a:pt x="5280" y="93306"/>
                </a:lnTo>
                <a:lnTo>
                  <a:pt x="5108" y="93137"/>
                </a:lnTo>
                <a:lnTo>
                  <a:pt x="4943" y="92967"/>
                </a:lnTo>
                <a:lnTo>
                  <a:pt x="4785" y="92798"/>
                </a:lnTo>
                <a:lnTo>
                  <a:pt x="4478" y="92404"/>
                </a:lnTo>
                <a:lnTo>
                  <a:pt x="4200" y="92009"/>
                </a:lnTo>
                <a:lnTo>
                  <a:pt x="3945" y="91614"/>
                </a:lnTo>
                <a:lnTo>
                  <a:pt x="3713" y="91220"/>
                </a:lnTo>
                <a:lnTo>
                  <a:pt x="3503" y="90853"/>
                </a:lnTo>
                <a:lnTo>
                  <a:pt x="3323" y="90487"/>
                </a:lnTo>
                <a:lnTo>
                  <a:pt x="3038" y="89895"/>
                </a:lnTo>
                <a:lnTo>
                  <a:pt x="2865" y="89557"/>
                </a:lnTo>
                <a:lnTo>
                  <a:pt x="2745" y="89331"/>
                </a:lnTo>
                <a:lnTo>
                  <a:pt x="2633" y="89162"/>
                </a:lnTo>
                <a:lnTo>
                  <a:pt x="2513" y="89021"/>
                </a:lnTo>
                <a:lnTo>
                  <a:pt x="2400" y="88880"/>
                </a:lnTo>
                <a:lnTo>
                  <a:pt x="2280" y="88795"/>
                </a:lnTo>
                <a:lnTo>
                  <a:pt x="2168" y="88711"/>
                </a:lnTo>
                <a:lnTo>
                  <a:pt x="2055" y="88655"/>
                </a:lnTo>
                <a:lnTo>
                  <a:pt x="1943" y="88626"/>
                </a:lnTo>
                <a:lnTo>
                  <a:pt x="1838" y="88626"/>
                </a:lnTo>
                <a:lnTo>
                  <a:pt x="1725" y="88626"/>
                </a:lnTo>
                <a:lnTo>
                  <a:pt x="1620" y="88655"/>
                </a:lnTo>
                <a:lnTo>
                  <a:pt x="1523" y="88739"/>
                </a:lnTo>
                <a:lnTo>
                  <a:pt x="1425" y="88824"/>
                </a:lnTo>
                <a:lnTo>
                  <a:pt x="1328" y="88908"/>
                </a:lnTo>
                <a:lnTo>
                  <a:pt x="1230" y="89049"/>
                </a:lnTo>
                <a:lnTo>
                  <a:pt x="1140" y="89190"/>
                </a:lnTo>
                <a:lnTo>
                  <a:pt x="1058" y="89359"/>
                </a:lnTo>
                <a:lnTo>
                  <a:pt x="975" y="89528"/>
                </a:lnTo>
                <a:lnTo>
                  <a:pt x="900" y="89726"/>
                </a:lnTo>
                <a:lnTo>
                  <a:pt x="825" y="89951"/>
                </a:lnTo>
                <a:lnTo>
                  <a:pt x="758" y="90205"/>
                </a:lnTo>
                <a:lnTo>
                  <a:pt x="690" y="90459"/>
                </a:lnTo>
                <a:lnTo>
                  <a:pt x="638" y="90740"/>
                </a:lnTo>
                <a:lnTo>
                  <a:pt x="585" y="91022"/>
                </a:lnTo>
                <a:lnTo>
                  <a:pt x="533" y="91332"/>
                </a:lnTo>
                <a:lnTo>
                  <a:pt x="488" y="91671"/>
                </a:lnTo>
                <a:lnTo>
                  <a:pt x="458" y="92009"/>
                </a:lnTo>
                <a:lnTo>
                  <a:pt x="428" y="92375"/>
                </a:lnTo>
                <a:lnTo>
                  <a:pt x="398" y="92742"/>
                </a:lnTo>
                <a:lnTo>
                  <a:pt x="383" y="93137"/>
                </a:lnTo>
                <a:lnTo>
                  <a:pt x="375" y="93531"/>
                </a:lnTo>
                <a:lnTo>
                  <a:pt x="368" y="93954"/>
                </a:lnTo>
                <a:lnTo>
                  <a:pt x="383" y="94659"/>
                </a:lnTo>
                <a:lnTo>
                  <a:pt x="413" y="95335"/>
                </a:lnTo>
                <a:lnTo>
                  <a:pt x="465" y="96012"/>
                </a:lnTo>
                <a:lnTo>
                  <a:pt x="533" y="96632"/>
                </a:lnTo>
                <a:lnTo>
                  <a:pt x="623" y="97252"/>
                </a:lnTo>
                <a:lnTo>
                  <a:pt x="728" y="97844"/>
                </a:lnTo>
                <a:lnTo>
                  <a:pt x="855" y="98408"/>
                </a:lnTo>
                <a:lnTo>
                  <a:pt x="998" y="98972"/>
                </a:lnTo>
                <a:lnTo>
                  <a:pt x="1148" y="99479"/>
                </a:lnTo>
                <a:lnTo>
                  <a:pt x="1320" y="99986"/>
                </a:lnTo>
                <a:lnTo>
                  <a:pt x="1500" y="100466"/>
                </a:lnTo>
                <a:lnTo>
                  <a:pt x="1703" y="100945"/>
                </a:lnTo>
                <a:lnTo>
                  <a:pt x="1905" y="101368"/>
                </a:lnTo>
                <a:lnTo>
                  <a:pt x="2130" y="101791"/>
                </a:lnTo>
                <a:lnTo>
                  <a:pt x="2355" y="102185"/>
                </a:lnTo>
                <a:lnTo>
                  <a:pt x="2595" y="102552"/>
                </a:lnTo>
                <a:lnTo>
                  <a:pt x="2843" y="102890"/>
                </a:lnTo>
                <a:lnTo>
                  <a:pt x="3098" y="103228"/>
                </a:lnTo>
                <a:lnTo>
                  <a:pt x="3368" y="103538"/>
                </a:lnTo>
                <a:lnTo>
                  <a:pt x="3638" y="103820"/>
                </a:lnTo>
                <a:lnTo>
                  <a:pt x="3908" y="104074"/>
                </a:lnTo>
                <a:lnTo>
                  <a:pt x="4193" y="104299"/>
                </a:lnTo>
                <a:lnTo>
                  <a:pt x="4478" y="104525"/>
                </a:lnTo>
                <a:lnTo>
                  <a:pt x="4763" y="104694"/>
                </a:lnTo>
                <a:lnTo>
                  <a:pt x="5055" y="104863"/>
                </a:lnTo>
                <a:lnTo>
                  <a:pt x="5348" y="105004"/>
                </a:lnTo>
                <a:lnTo>
                  <a:pt x="5640" y="105145"/>
                </a:lnTo>
                <a:lnTo>
                  <a:pt x="5933" y="105230"/>
                </a:lnTo>
                <a:lnTo>
                  <a:pt x="6225" y="105314"/>
                </a:lnTo>
                <a:lnTo>
                  <a:pt x="6518" y="105371"/>
                </a:lnTo>
                <a:lnTo>
                  <a:pt x="6803" y="105399"/>
                </a:lnTo>
                <a:lnTo>
                  <a:pt x="7088" y="105427"/>
                </a:lnTo>
                <a:lnTo>
                  <a:pt x="7508" y="105399"/>
                </a:lnTo>
                <a:lnTo>
                  <a:pt x="7920" y="105342"/>
                </a:lnTo>
                <a:lnTo>
                  <a:pt x="8325" y="105230"/>
                </a:lnTo>
                <a:lnTo>
                  <a:pt x="8723" y="105060"/>
                </a:lnTo>
                <a:lnTo>
                  <a:pt x="9113" y="104863"/>
                </a:lnTo>
                <a:lnTo>
                  <a:pt x="9495" y="104638"/>
                </a:lnTo>
                <a:lnTo>
                  <a:pt x="9870" y="104328"/>
                </a:lnTo>
                <a:lnTo>
                  <a:pt x="10238" y="104017"/>
                </a:lnTo>
                <a:lnTo>
                  <a:pt x="10590" y="103623"/>
                </a:lnTo>
                <a:lnTo>
                  <a:pt x="10935" y="103200"/>
                </a:lnTo>
                <a:lnTo>
                  <a:pt x="11273" y="102721"/>
                </a:lnTo>
                <a:lnTo>
                  <a:pt x="11595" y="102213"/>
                </a:lnTo>
                <a:lnTo>
                  <a:pt x="11903" y="101650"/>
                </a:lnTo>
                <a:lnTo>
                  <a:pt x="12203" y="101029"/>
                </a:lnTo>
                <a:lnTo>
                  <a:pt x="12495" y="100353"/>
                </a:lnTo>
                <a:lnTo>
                  <a:pt x="12765" y="99648"/>
                </a:lnTo>
                <a:lnTo>
                  <a:pt x="13028" y="98887"/>
                </a:lnTo>
                <a:lnTo>
                  <a:pt x="13283" y="98098"/>
                </a:lnTo>
                <a:lnTo>
                  <a:pt x="13515" y="97224"/>
                </a:lnTo>
                <a:lnTo>
                  <a:pt x="13733" y="96322"/>
                </a:lnTo>
                <a:lnTo>
                  <a:pt x="13935" y="95392"/>
                </a:lnTo>
                <a:lnTo>
                  <a:pt x="14130" y="94377"/>
                </a:lnTo>
                <a:lnTo>
                  <a:pt x="14303" y="93334"/>
                </a:lnTo>
                <a:lnTo>
                  <a:pt x="14460" y="92234"/>
                </a:lnTo>
                <a:lnTo>
                  <a:pt x="14595" y="91079"/>
                </a:lnTo>
                <a:lnTo>
                  <a:pt x="14723" y="89867"/>
                </a:lnTo>
                <a:lnTo>
                  <a:pt x="14828" y="88598"/>
                </a:lnTo>
                <a:lnTo>
                  <a:pt x="14918" y="87301"/>
                </a:lnTo>
                <a:lnTo>
                  <a:pt x="14985" y="85948"/>
                </a:lnTo>
                <a:lnTo>
                  <a:pt x="15030" y="84539"/>
                </a:lnTo>
                <a:lnTo>
                  <a:pt x="15060" y="83073"/>
                </a:lnTo>
                <a:lnTo>
                  <a:pt x="15075" y="81551"/>
                </a:lnTo>
                <a:lnTo>
                  <a:pt x="15075" y="346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18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Verdana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Verdana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itate">
  <p:cSld name="Zitate">
    <p:bg>
      <p:bgPr>
        <a:solidFill>
          <a:schemeClr val="lt1"/>
        </a:solidFill>
        <a:effectLst/>
      </p:bgPr>
    </p:bg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9"/>
          <p:cNvSpPr txBox="1">
            <a:spLocks noGrp="1"/>
          </p:cNvSpPr>
          <p:nvPr>
            <p:ph type="title"/>
          </p:nvPr>
        </p:nvSpPr>
        <p:spPr>
          <a:xfrm>
            <a:off x="553318" y="739866"/>
            <a:ext cx="3409082" cy="1225629"/>
          </a:xfrm>
          <a:prstGeom prst="rect">
            <a:avLst/>
          </a:prstGeom>
          <a:noFill/>
          <a:ln w="5080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80000" tIns="180000" rIns="180000" bIns="540000" anchor="t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Verdana"/>
              <a:buNone/>
              <a:defRPr sz="1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19" name="Google Shape;119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9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21" name="Google Shape;121;p19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122" name="Google Shape;122;p19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ufzählung">
  <p:cSld name="Aufzählung"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11183412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5" name="Google Shape;125;p20"/>
          <p:cNvSpPr txBox="1">
            <a:spLocks noGrp="1"/>
          </p:cNvSpPr>
          <p:nvPr>
            <p:ph type="body" idx="1"/>
          </p:nvPr>
        </p:nvSpPr>
        <p:spPr>
          <a:xfrm>
            <a:off x="542924" y="1851252"/>
            <a:ext cx="11099799" cy="33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429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26" name="Google Shape;126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0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28" name="Google Shape;128;p20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129" name="Google Shape;129;p20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chaubild 1">
  <p:cSld name="Schaubild 1"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1" name="Google Shape;131;p21"/>
          <p:cNvCxnSpPr/>
          <p:nvPr/>
        </p:nvCxnSpPr>
        <p:spPr>
          <a:xfrm>
            <a:off x="1685365" y="2922494"/>
            <a:ext cx="8695764" cy="0"/>
          </a:xfrm>
          <a:prstGeom prst="straightConnector1">
            <a:avLst/>
          </a:prstGeom>
          <a:noFill/>
          <a:ln w="508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21"/>
          <p:cNvSpPr>
            <a:spLocks noGrp="1"/>
          </p:cNvSpPr>
          <p:nvPr>
            <p:ph type="body" idx="1"/>
          </p:nvPr>
        </p:nvSpPr>
        <p:spPr>
          <a:xfrm>
            <a:off x="553317" y="1844345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4" name="Google Shape;134;p21"/>
          <p:cNvSpPr txBox="1">
            <a:spLocks noGrp="1"/>
          </p:cNvSpPr>
          <p:nvPr>
            <p:ph type="body" idx="2"/>
          </p:nvPr>
        </p:nvSpPr>
        <p:spPr>
          <a:xfrm>
            <a:off x="553318" y="4398961"/>
            <a:ext cx="2039481" cy="168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5" name="Google Shape;135;p21"/>
          <p:cNvSpPr>
            <a:spLocks noGrp="1"/>
          </p:cNvSpPr>
          <p:nvPr>
            <p:ph type="body" idx="3"/>
          </p:nvPr>
        </p:nvSpPr>
        <p:spPr>
          <a:xfrm>
            <a:off x="3557774" y="1844345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6" name="Google Shape;136;p21"/>
          <p:cNvSpPr txBox="1">
            <a:spLocks noGrp="1"/>
          </p:cNvSpPr>
          <p:nvPr>
            <p:ph type="body" idx="4"/>
          </p:nvPr>
        </p:nvSpPr>
        <p:spPr>
          <a:xfrm>
            <a:off x="3559482" y="4398961"/>
            <a:ext cx="2039481" cy="168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7" name="Google Shape;137;p21"/>
          <p:cNvSpPr>
            <a:spLocks noGrp="1"/>
          </p:cNvSpPr>
          <p:nvPr>
            <p:ph type="body" idx="5"/>
          </p:nvPr>
        </p:nvSpPr>
        <p:spPr>
          <a:xfrm>
            <a:off x="6533202" y="1844345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body" idx="6"/>
          </p:nvPr>
        </p:nvSpPr>
        <p:spPr>
          <a:xfrm>
            <a:off x="6565647" y="4398961"/>
            <a:ext cx="2039481" cy="168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9" name="Google Shape;139;p21"/>
          <p:cNvSpPr>
            <a:spLocks noGrp="1"/>
          </p:cNvSpPr>
          <p:nvPr>
            <p:ph type="body" idx="7"/>
          </p:nvPr>
        </p:nvSpPr>
        <p:spPr>
          <a:xfrm>
            <a:off x="9566688" y="1844345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0" name="Google Shape;140;p21"/>
          <p:cNvSpPr txBox="1">
            <a:spLocks noGrp="1"/>
          </p:cNvSpPr>
          <p:nvPr>
            <p:ph type="body" idx="8"/>
          </p:nvPr>
        </p:nvSpPr>
        <p:spPr>
          <a:xfrm>
            <a:off x="9618679" y="4398961"/>
            <a:ext cx="2039481" cy="168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41" name="Google Shape;14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1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43" name="Google Shape;143;p21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chaubild 2">
  <p:cSld name="Schaubild 2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6" name="Google Shape;146;p22"/>
          <p:cNvCxnSpPr/>
          <p:nvPr/>
        </p:nvCxnSpPr>
        <p:spPr>
          <a:xfrm>
            <a:off x="1685365" y="2922494"/>
            <a:ext cx="8695764" cy="0"/>
          </a:xfrm>
          <a:prstGeom prst="straightConnector1">
            <a:avLst/>
          </a:prstGeom>
          <a:noFill/>
          <a:ln w="50800" cap="flat" cmpd="sng">
            <a:solidFill>
              <a:srgbClr val="000E52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47" name="Google Shape;147;p22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2"/>
          <p:cNvSpPr>
            <a:spLocks noGrp="1"/>
          </p:cNvSpPr>
          <p:nvPr>
            <p:ph type="body" idx="1"/>
          </p:nvPr>
        </p:nvSpPr>
        <p:spPr>
          <a:xfrm>
            <a:off x="553317" y="1844345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rgbClr val="00FF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9" name="Google Shape;149;p22"/>
          <p:cNvSpPr txBox="1">
            <a:spLocks noGrp="1"/>
          </p:cNvSpPr>
          <p:nvPr>
            <p:ph type="body" idx="2"/>
          </p:nvPr>
        </p:nvSpPr>
        <p:spPr>
          <a:xfrm>
            <a:off x="553318" y="4398961"/>
            <a:ext cx="2039481" cy="168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22"/>
          <p:cNvSpPr>
            <a:spLocks noGrp="1"/>
          </p:cNvSpPr>
          <p:nvPr>
            <p:ph type="body" idx="3"/>
          </p:nvPr>
        </p:nvSpPr>
        <p:spPr>
          <a:xfrm>
            <a:off x="3557774" y="1844345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p22"/>
          <p:cNvSpPr txBox="1">
            <a:spLocks noGrp="1"/>
          </p:cNvSpPr>
          <p:nvPr>
            <p:ph type="body" idx="4"/>
          </p:nvPr>
        </p:nvSpPr>
        <p:spPr>
          <a:xfrm>
            <a:off x="3559482" y="4398961"/>
            <a:ext cx="2039481" cy="168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2" name="Google Shape;152;p22"/>
          <p:cNvSpPr>
            <a:spLocks noGrp="1"/>
          </p:cNvSpPr>
          <p:nvPr>
            <p:ph type="body" idx="5"/>
          </p:nvPr>
        </p:nvSpPr>
        <p:spPr>
          <a:xfrm>
            <a:off x="6533202" y="1844345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body" idx="6"/>
          </p:nvPr>
        </p:nvSpPr>
        <p:spPr>
          <a:xfrm>
            <a:off x="6565647" y="4398961"/>
            <a:ext cx="2039481" cy="168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22"/>
          <p:cNvSpPr>
            <a:spLocks noGrp="1"/>
          </p:cNvSpPr>
          <p:nvPr>
            <p:ph type="body" idx="7"/>
          </p:nvPr>
        </p:nvSpPr>
        <p:spPr>
          <a:xfrm>
            <a:off x="9566688" y="1844345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body" idx="8"/>
          </p:nvPr>
        </p:nvSpPr>
        <p:spPr>
          <a:xfrm>
            <a:off x="9618679" y="4398961"/>
            <a:ext cx="2039481" cy="168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56" name="Google Shape;156;p2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2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58" name="Google Shape;158;p22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159" name="Google Shape;159;p22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chaubild 3">
  <p:cSld name="Schaubild 3"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/>
          <p:nvPr/>
        </p:nvSpPr>
        <p:spPr>
          <a:xfrm>
            <a:off x="6655205" y="1503741"/>
            <a:ext cx="3866122" cy="3866122"/>
          </a:xfrm>
          <a:prstGeom prst="ellipse">
            <a:avLst/>
          </a:prstGeom>
          <a:noFill/>
          <a:ln w="50800" cap="flat" cmpd="sng">
            <a:solidFill>
              <a:schemeClr val="accent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62" name="Google Shape;162;p23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503452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3"/>
          <p:cNvSpPr txBox="1">
            <a:spLocks noGrp="1"/>
          </p:cNvSpPr>
          <p:nvPr>
            <p:ph type="body" idx="1"/>
          </p:nvPr>
        </p:nvSpPr>
        <p:spPr>
          <a:xfrm>
            <a:off x="542925" y="2235200"/>
            <a:ext cx="4306888" cy="33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p23"/>
          <p:cNvSpPr>
            <a:spLocks noGrp="1"/>
          </p:cNvSpPr>
          <p:nvPr>
            <p:ph type="body" idx="2"/>
          </p:nvPr>
        </p:nvSpPr>
        <p:spPr>
          <a:xfrm>
            <a:off x="7427067" y="553421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rgbClr val="00FF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5" name="Google Shape;165;p23"/>
          <p:cNvSpPr>
            <a:spLocks noGrp="1"/>
          </p:cNvSpPr>
          <p:nvPr>
            <p:ph type="body" idx="3"/>
          </p:nvPr>
        </p:nvSpPr>
        <p:spPr>
          <a:xfrm>
            <a:off x="9517124" y="2382221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rgbClr val="00FF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6" name="Google Shape;166;p23"/>
          <p:cNvSpPr>
            <a:spLocks noGrp="1"/>
          </p:cNvSpPr>
          <p:nvPr>
            <p:ph type="body" idx="4"/>
          </p:nvPr>
        </p:nvSpPr>
        <p:spPr>
          <a:xfrm>
            <a:off x="7427067" y="4211021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rgbClr val="00FF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7" name="Google Shape;167;p23"/>
          <p:cNvSpPr>
            <a:spLocks noGrp="1"/>
          </p:cNvSpPr>
          <p:nvPr>
            <p:ph type="body" idx="5"/>
          </p:nvPr>
        </p:nvSpPr>
        <p:spPr>
          <a:xfrm>
            <a:off x="5351524" y="2382221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rgbClr val="00FF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68" name="Google Shape;168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3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70" name="Google Shape;170;p23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171" name="Google Shape;171;p23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chaubild 4">
  <p:cSld name="Schaubild 4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4"/>
          <p:cNvSpPr/>
          <p:nvPr/>
        </p:nvSpPr>
        <p:spPr>
          <a:xfrm>
            <a:off x="6655205" y="1503741"/>
            <a:ext cx="3866122" cy="3866122"/>
          </a:xfrm>
          <a:prstGeom prst="ellipse">
            <a:avLst/>
          </a:prstGeom>
          <a:noFill/>
          <a:ln w="50800" cap="flat" cmpd="sng">
            <a:solidFill>
              <a:srgbClr val="000E52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</a:pPr>
            <a:endParaRPr sz="2000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74" name="Google Shape;174;p24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5034529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24"/>
          <p:cNvSpPr txBox="1">
            <a:spLocks noGrp="1"/>
          </p:cNvSpPr>
          <p:nvPr>
            <p:ph type="body" idx="1"/>
          </p:nvPr>
        </p:nvSpPr>
        <p:spPr>
          <a:xfrm>
            <a:off x="542925" y="2235200"/>
            <a:ext cx="4306888" cy="33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6" name="Google Shape;176;p24"/>
          <p:cNvSpPr>
            <a:spLocks noGrp="1"/>
          </p:cNvSpPr>
          <p:nvPr>
            <p:ph type="body" idx="2"/>
          </p:nvPr>
        </p:nvSpPr>
        <p:spPr>
          <a:xfrm>
            <a:off x="7427067" y="553421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rgbClr val="00FF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7" name="Google Shape;177;p24"/>
          <p:cNvSpPr>
            <a:spLocks noGrp="1"/>
          </p:cNvSpPr>
          <p:nvPr>
            <p:ph type="body" idx="3"/>
          </p:nvPr>
        </p:nvSpPr>
        <p:spPr>
          <a:xfrm>
            <a:off x="9517124" y="2382221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8" name="Google Shape;178;p24"/>
          <p:cNvSpPr>
            <a:spLocks noGrp="1"/>
          </p:cNvSpPr>
          <p:nvPr>
            <p:ph type="body" idx="4"/>
          </p:nvPr>
        </p:nvSpPr>
        <p:spPr>
          <a:xfrm>
            <a:off x="7427067" y="4211021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9" name="Google Shape;179;p24"/>
          <p:cNvSpPr>
            <a:spLocks noGrp="1"/>
          </p:cNvSpPr>
          <p:nvPr>
            <p:ph type="body" idx="5"/>
          </p:nvPr>
        </p:nvSpPr>
        <p:spPr>
          <a:xfrm>
            <a:off x="5351524" y="2382221"/>
            <a:ext cx="2088000" cy="2088179"/>
          </a:xfrm>
          <a:prstGeom prst="ellipse">
            <a:avLst/>
          </a:prstGeom>
          <a:solidFill>
            <a:schemeClr val="lt1"/>
          </a:solidFill>
          <a:ln w="508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180" name="Google Shape;180;p2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4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82" name="Google Shape;182;p24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183" name="Google Shape;183;p24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ext">
  <p:cSld name="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7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7"/>
          <p:cNvSpPr txBox="1">
            <a:spLocks noGrp="1"/>
          </p:cNvSpPr>
          <p:nvPr>
            <p:ph type="body" idx="1"/>
          </p:nvPr>
        </p:nvSpPr>
        <p:spPr>
          <a:xfrm>
            <a:off x="552450" y="1836738"/>
            <a:ext cx="9226211" cy="33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" name="Google Shape;23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7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25" name="Google Shape;25;p7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26" name="Google Shape;26;p7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ildergalerie 1">
  <p:cSld name="Bildergalerie 1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5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25"/>
          <p:cNvSpPr>
            <a:spLocks noGrp="1"/>
          </p:cNvSpPr>
          <p:nvPr>
            <p:ph type="pic" idx="2"/>
          </p:nvPr>
        </p:nvSpPr>
        <p:spPr>
          <a:xfrm>
            <a:off x="542925" y="1836738"/>
            <a:ext cx="3580840" cy="2107733"/>
          </a:xfrm>
          <a:prstGeom prst="rect">
            <a:avLst/>
          </a:prstGeom>
          <a:noFill/>
          <a:ln>
            <a:noFill/>
          </a:ln>
        </p:spPr>
      </p:sp>
      <p:sp>
        <p:nvSpPr>
          <p:cNvPr id="187" name="Google Shape;187;p25"/>
          <p:cNvSpPr>
            <a:spLocks noGrp="1"/>
          </p:cNvSpPr>
          <p:nvPr>
            <p:ph type="pic" idx="3"/>
          </p:nvPr>
        </p:nvSpPr>
        <p:spPr>
          <a:xfrm>
            <a:off x="542925" y="4185491"/>
            <a:ext cx="3580840" cy="2107733"/>
          </a:xfrm>
          <a:prstGeom prst="rect">
            <a:avLst/>
          </a:prstGeom>
          <a:noFill/>
          <a:ln>
            <a:noFill/>
          </a:ln>
        </p:spPr>
      </p:sp>
      <p:sp>
        <p:nvSpPr>
          <p:cNvPr id="188" name="Google Shape;188;p25"/>
          <p:cNvSpPr>
            <a:spLocks noGrp="1"/>
          </p:cNvSpPr>
          <p:nvPr>
            <p:ph type="pic" idx="4"/>
          </p:nvPr>
        </p:nvSpPr>
        <p:spPr>
          <a:xfrm>
            <a:off x="4364785" y="1836739"/>
            <a:ext cx="7277939" cy="4456486"/>
          </a:xfrm>
          <a:prstGeom prst="rect">
            <a:avLst/>
          </a:prstGeom>
          <a:noFill/>
          <a:ln>
            <a:noFill/>
          </a:ln>
        </p:spPr>
      </p:sp>
      <p:pic>
        <p:nvPicPr>
          <p:cNvPr id="189" name="Google Shape;189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5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91" name="Google Shape;191;p25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192" name="Google Shape;192;p25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ildergalerie 2">
  <p:cSld name="Bildergalerie 2"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26"/>
          <p:cNvSpPr>
            <a:spLocks noGrp="1"/>
          </p:cNvSpPr>
          <p:nvPr>
            <p:ph type="pic" idx="2"/>
          </p:nvPr>
        </p:nvSpPr>
        <p:spPr>
          <a:xfrm>
            <a:off x="542925" y="1836738"/>
            <a:ext cx="3580840" cy="2107733"/>
          </a:xfrm>
          <a:prstGeom prst="rect">
            <a:avLst/>
          </a:prstGeom>
          <a:noFill/>
          <a:ln>
            <a:noFill/>
          </a:ln>
        </p:spPr>
      </p:sp>
      <p:sp>
        <p:nvSpPr>
          <p:cNvPr id="196" name="Google Shape;196;p26"/>
          <p:cNvSpPr>
            <a:spLocks noGrp="1"/>
          </p:cNvSpPr>
          <p:nvPr>
            <p:ph type="pic" idx="3"/>
          </p:nvPr>
        </p:nvSpPr>
        <p:spPr>
          <a:xfrm>
            <a:off x="542925" y="4185491"/>
            <a:ext cx="3580840" cy="2107733"/>
          </a:xfrm>
          <a:prstGeom prst="rect">
            <a:avLst/>
          </a:prstGeom>
          <a:noFill/>
          <a:ln>
            <a:noFill/>
          </a:ln>
        </p:spPr>
      </p:sp>
      <p:sp>
        <p:nvSpPr>
          <p:cNvPr id="197" name="Google Shape;197;p26"/>
          <p:cNvSpPr>
            <a:spLocks noGrp="1"/>
          </p:cNvSpPr>
          <p:nvPr>
            <p:ph type="pic" idx="4"/>
          </p:nvPr>
        </p:nvSpPr>
        <p:spPr>
          <a:xfrm>
            <a:off x="8061884" y="1836738"/>
            <a:ext cx="3580840" cy="2107733"/>
          </a:xfrm>
          <a:prstGeom prst="rect">
            <a:avLst/>
          </a:prstGeom>
          <a:noFill/>
          <a:ln>
            <a:noFill/>
          </a:ln>
        </p:spPr>
      </p:sp>
      <p:sp>
        <p:nvSpPr>
          <p:cNvPr id="198" name="Google Shape;198;p26"/>
          <p:cNvSpPr>
            <a:spLocks noGrp="1"/>
          </p:cNvSpPr>
          <p:nvPr>
            <p:ph type="pic" idx="5"/>
          </p:nvPr>
        </p:nvSpPr>
        <p:spPr>
          <a:xfrm>
            <a:off x="8061884" y="4185491"/>
            <a:ext cx="3580840" cy="2107733"/>
          </a:xfrm>
          <a:prstGeom prst="rect">
            <a:avLst/>
          </a:prstGeom>
          <a:noFill/>
          <a:ln>
            <a:noFill/>
          </a:ln>
        </p:spPr>
      </p:sp>
      <p:sp>
        <p:nvSpPr>
          <p:cNvPr id="199" name="Google Shape;199;p26"/>
          <p:cNvSpPr>
            <a:spLocks noGrp="1"/>
          </p:cNvSpPr>
          <p:nvPr>
            <p:ph type="pic" idx="6"/>
          </p:nvPr>
        </p:nvSpPr>
        <p:spPr>
          <a:xfrm>
            <a:off x="4364785" y="1836739"/>
            <a:ext cx="3458415" cy="4456486"/>
          </a:xfrm>
          <a:prstGeom prst="rect">
            <a:avLst/>
          </a:prstGeom>
          <a:noFill/>
          <a:ln>
            <a:noFill/>
          </a:ln>
        </p:spPr>
      </p:sp>
      <p:pic>
        <p:nvPicPr>
          <p:cNvPr id="200" name="Google Shape;200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6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202" name="Google Shape;202;p26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203" name="Google Shape;203;p26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ildergalerie 3">
  <p:cSld name="Bildergalerie 3"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7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6" name="Google Shape;206;p27"/>
          <p:cNvSpPr>
            <a:spLocks noGrp="1"/>
          </p:cNvSpPr>
          <p:nvPr>
            <p:ph type="pic" idx="2"/>
          </p:nvPr>
        </p:nvSpPr>
        <p:spPr>
          <a:xfrm>
            <a:off x="542924" y="1836738"/>
            <a:ext cx="5375276" cy="4233862"/>
          </a:xfrm>
          <a:prstGeom prst="rect">
            <a:avLst/>
          </a:prstGeom>
          <a:noFill/>
          <a:ln>
            <a:noFill/>
          </a:ln>
        </p:spPr>
      </p:sp>
      <p:sp>
        <p:nvSpPr>
          <p:cNvPr id="207" name="Google Shape;207;p27"/>
          <p:cNvSpPr>
            <a:spLocks noGrp="1"/>
          </p:cNvSpPr>
          <p:nvPr>
            <p:ph type="pic" idx="3"/>
          </p:nvPr>
        </p:nvSpPr>
        <p:spPr>
          <a:xfrm>
            <a:off x="6267448" y="1836738"/>
            <a:ext cx="5375276" cy="4233862"/>
          </a:xfrm>
          <a:prstGeom prst="rect">
            <a:avLst/>
          </a:prstGeom>
          <a:noFill/>
          <a:ln>
            <a:noFill/>
          </a:ln>
        </p:spPr>
      </p:sp>
      <p:pic>
        <p:nvPicPr>
          <p:cNvPr id="208" name="Google Shape;208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7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210" name="Google Shape;210;p27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211" name="Google Shape;211;p27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ildergalerie 4">
  <p:cSld name="Bildergalerie 4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8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11218136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28"/>
          <p:cNvSpPr>
            <a:spLocks noGrp="1"/>
          </p:cNvSpPr>
          <p:nvPr>
            <p:ph type="pic" idx="2"/>
          </p:nvPr>
        </p:nvSpPr>
        <p:spPr>
          <a:xfrm>
            <a:off x="542925" y="1836739"/>
            <a:ext cx="11099799" cy="4456486"/>
          </a:xfrm>
          <a:prstGeom prst="rect">
            <a:avLst/>
          </a:prstGeom>
          <a:noFill/>
          <a:ln>
            <a:noFill/>
          </a:ln>
        </p:spPr>
      </p:sp>
      <p:pic>
        <p:nvPicPr>
          <p:cNvPr id="215" name="Google Shape;215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28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217" name="Google Shape;217;p28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218" name="Google Shape;218;p28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Video">
  <p:cSld name="Video"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9"/>
          <p:cNvSpPr>
            <a:spLocks noGrp="1"/>
          </p:cNvSpPr>
          <p:nvPr>
            <p:ph type="media" idx="2"/>
          </p:nvPr>
        </p:nvSpPr>
        <p:spPr>
          <a:xfrm>
            <a:off x="0" y="0"/>
            <a:ext cx="12191999" cy="685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Kapiteltrenner 2">
  <p:cSld name="1_Kapiteltrenner 2"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0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3" name="Google Shape;223;p30"/>
          <p:cNvSpPr txBox="1">
            <a:spLocks noGrp="1"/>
          </p:cNvSpPr>
          <p:nvPr>
            <p:ph type="body" idx="1"/>
          </p:nvPr>
        </p:nvSpPr>
        <p:spPr>
          <a:xfrm>
            <a:off x="542925" y="1847545"/>
            <a:ext cx="4306888" cy="33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24" name="Google Shape;224;p30"/>
          <p:cNvSpPr>
            <a:spLocks noGrp="1"/>
          </p:cNvSpPr>
          <p:nvPr>
            <p:ph type="pic" idx="2"/>
          </p:nvPr>
        </p:nvSpPr>
        <p:spPr>
          <a:xfrm>
            <a:off x="5559425" y="1836738"/>
            <a:ext cx="6083300" cy="4479925"/>
          </a:xfrm>
          <a:prstGeom prst="rect">
            <a:avLst/>
          </a:prstGeom>
          <a:noFill/>
          <a:ln>
            <a:noFill/>
          </a:ln>
        </p:spPr>
      </p:sp>
      <p:pic>
        <p:nvPicPr>
          <p:cNvPr id="225" name="Google Shape;225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0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227" name="Google Shape;227;p30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228" name="Google Shape;228;p30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1">
  <p:cSld name="Tabelle 1"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1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1" name="Google Shape;231;p31"/>
          <p:cNvSpPr>
            <a:spLocks noGrp="1"/>
          </p:cNvSpPr>
          <p:nvPr>
            <p:ph type="body" idx="1"/>
          </p:nvPr>
        </p:nvSpPr>
        <p:spPr>
          <a:xfrm>
            <a:off x="553317" y="1855108"/>
            <a:ext cx="3525197" cy="360000"/>
          </a:xfrm>
          <a:prstGeom prst="homePlate">
            <a:avLst>
              <a:gd name="adj" fmla="val 50000"/>
            </a:avLst>
          </a:prstGeom>
          <a:solidFill>
            <a:srgbClr val="E8EDF3"/>
          </a:solidFill>
          <a:ln>
            <a:noFill/>
          </a:ln>
        </p:spPr>
        <p:txBody>
          <a:bodyPr spcFirstLastPara="1" wrap="square" lIns="36000" tIns="0" rIns="36000" bIns="36000" anchor="ctr" anchorCtr="0">
            <a:noAutofit/>
          </a:bodyPr>
          <a:lstStyle>
            <a:lvl1pPr marL="457200" lvl="0" indent="-2286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2" name="Google Shape;232;p31"/>
          <p:cNvSpPr txBox="1">
            <a:spLocks noGrp="1"/>
          </p:cNvSpPr>
          <p:nvPr>
            <p:ph type="body" idx="2"/>
          </p:nvPr>
        </p:nvSpPr>
        <p:spPr>
          <a:xfrm>
            <a:off x="553154" y="2624302"/>
            <a:ext cx="3322160" cy="3342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−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3" name="Google Shape;233;p31"/>
          <p:cNvSpPr>
            <a:spLocks noGrp="1"/>
          </p:cNvSpPr>
          <p:nvPr>
            <p:ph type="body" idx="3"/>
          </p:nvPr>
        </p:nvSpPr>
        <p:spPr>
          <a:xfrm>
            <a:off x="4078514" y="1855108"/>
            <a:ext cx="3525360" cy="360000"/>
          </a:xfrm>
          <a:prstGeom prst="chevron">
            <a:avLst>
              <a:gd name="adj" fmla="val 50000"/>
            </a:avLst>
          </a:prstGeom>
          <a:solidFill>
            <a:srgbClr val="E8EDF3"/>
          </a:solidFill>
          <a:ln>
            <a:noFill/>
          </a:ln>
        </p:spPr>
        <p:txBody>
          <a:bodyPr spcFirstLastPara="1" wrap="square" lIns="36000" tIns="0" rIns="36000" bIns="36000" anchor="ctr" anchorCtr="0">
            <a:noAutofit/>
          </a:bodyPr>
          <a:lstStyle>
            <a:lvl1pPr marL="457200" lvl="0" indent="-2286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4" name="Google Shape;234;p31"/>
          <p:cNvSpPr txBox="1">
            <a:spLocks noGrp="1"/>
          </p:cNvSpPr>
          <p:nvPr>
            <p:ph type="body" idx="4"/>
          </p:nvPr>
        </p:nvSpPr>
        <p:spPr>
          <a:xfrm>
            <a:off x="4078958" y="2624188"/>
            <a:ext cx="3345246" cy="3341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−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5" name="Google Shape;235;p31"/>
          <p:cNvSpPr>
            <a:spLocks noGrp="1"/>
          </p:cNvSpPr>
          <p:nvPr>
            <p:ph type="body" idx="5"/>
          </p:nvPr>
        </p:nvSpPr>
        <p:spPr>
          <a:xfrm>
            <a:off x="7603711" y="1855108"/>
            <a:ext cx="3525360" cy="360000"/>
          </a:xfrm>
          <a:prstGeom prst="chevron">
            <a:avLst>
              <a:gd name="adj" fmla="val 50000"/>
            </a:avLst>
          </a:prstGeom>
          <a:solidFill>
            <a:srgbClr val="E8EDF3"/>
          </a:solidFill>
          <a:ln>
            <a:noFill/>
          </a:ln>
        </p:spPr>
        <p:txBody>
          <a:bodyPr spcFirstLastPara="1" wrap="square" lIns="36000" tIns="0" rIns="36000" bIns="36000" anchor="ctr" anchorCtr="0">
            <a:noAutofit/>
          </a:bodyPr>
          <a:lstStyle>
            <a:lvl1pPr marL="457200" lvl="0" indent="-2286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6" name="Google Shape;236;p31"/>
          <p:cNvSpPr txBox="1">
            <a:spLocks noGrp="1"/>
          </p:cNvSpPr>
          <p:nvPr>
            <p:ph type="body" idx="6"/>
          </p:nvPr>
        </p:nvSpPr>
        <p:spPr>
          <a:xfrm>
            <a:off x="7603711" y="2624303"/>
            <a:ext cx="3324789" cy="3342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−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37" name="Google Shape;237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31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239" name="Google Shape;239;p31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240" name="Google Shape;240;p31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2">
  <p:cSld name="Tabelle 2"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32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3" name="Google Shape;243;p32"/>
          <p:cNvSpPr>
            <a:spLocks noGrp="1"/>
          </p:cNvSpPr>
          <p:nvPr>
            <p:ph type="body" idx="1"/>
          </p:nvPr>
        </p:nvSpPr>
        <p:spPr>
          <a:xfrm>
            <a:off x="553317" y="1855108"/>
            <a:ext cx="3525197" cy="360000"/>
          </a:xfrm>
          <a:prstGeom prst="homePlate">
            <a:avLst>
              <a:gd name="adj" fmla="val 50000"/>
            </a:avLst>
          </a:prstGeom>
          <a:noFill/>
          <a:ln w="317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0" rIns="36000" bIns="36000" anchor="ctr" anchorCtr="0">
            <a:noAutofit/>
          </a:bodyPr>
          <a:lstStyle>
            <a:lvl1pPr marL="457200" lvl="0" indent="-2286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4" name="Google Shape;244;p32"/>
          <p:cNvSpPr txBox="1">
            <a:spLocks noGrp="1"/>
          </p:cNvSpPr>
          <p:nvPr>
            <p:ph type="body" idx="2"/>
          </p:nvPr>
        </p:nvSpPr>
        <p:spPr>
          <a:xfrm>
            <a:off x="553154" y="2624302"/>
            <a:ext cx="3322160" cy="3342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−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p32"/>
          <p:cNvSpPr>
            <a:spLocks noGrp="1"/>
          </p:cNvSpPr>
          <p:nvPr>
            <p:ph type="body" idx="3"/>
          </p:nvPr>
        </p:nvSpPr>
        <p:spPr>
          <a:xfrm>
            <a:off x="4078514" y="1855108"/>
            <a:ext cx="3525360" cy="360000"/>
          </a:xfrm>
          <a:prstGeom prst="chevron">
            <a:avLst>
              <a:gd name="adj" fmla="val 50000"/>
            </a:avLst>
          </a:prstGeom>
          <a:noFill/>
          <a:ln w="317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0" rIns="36000" bIns="36000" anchor="ctr" anchorCtr="0">
            <a:noAutofit/>
          </a:bodyPr>
          <a:lstStyle>
            <a:lvl1pPr marL="457200" lvl="0" indent="-2286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6" name="Google Shape;246;p32"/>
          <p:cNvSpPr txBox="1">
            <a:spLocks noGrp="1"/>
          </p:cNvSpPr>
          <p:nvPr>
            <p:ph type="body" idx="4"/>
          </p:nvPr>
        </p:nvSpPr>
        <p:spPr>
          <a:xfrm>
            <a:off x="4078958" y="2624188"/>
            <a:ext cx="3345246" cy="3341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−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7" name="Google Shape;247;p32"/>
          <p:cNvSpPr>
            <a:spLocks noGrp="1"/>
          </p:cNvSpPr>
          <p:nvPr>
            <p:ph type="body" idx="5"/>
          </p:nvPr>
        </p:nvSpPr>
        <p:spPr>
          <a:xfrm>
            <a:off x="7603711" y="1855108"/>
            <a:ext cx="3525360" cy="360000"/>
          </a:xfrm>
          <a:prstGeom prst="chevron">
            <a:avLst>
              <a:gd name="adj" fmla="val 50000"/>
            </a:avLst>
          </a:prstGeom>
          <a:noFill/>
          <a:ln w="317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0" rIns="36000" bIns="36000" anchor="ctr" anchorCtr="0">
            <a:noAutofit/>
          </a:bodyPr>
          <a:lstStyle>
            <a:lvl1pPr marL="457200" lvl="0" indent="-2286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8" name="Google Shape;248;p32"/>
          <p:cNvSpPr txBox="1">
            <a:spLocks noGrp="1"/>
          </p:cNvSpPr>
          <p:nvPr>
            <p:ph type="body" idx="6"/>
          </p:nvPr>
        </p:nvSpPr>
        <p:spPr>
          <a:xfrm>
            <a:off x="7603711" y="2624303"/>
            <a:ext cx="3324789" cy="3342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−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49" name="Google Shape;249;p3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32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251" name="Google Shape;251;p32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252" name="Google Shape;252;p32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3">
  <p:cSld name="Tabelle 3"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3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206561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5" name="Google Shape;255;p33"/>
          <p:cNvSpPr>
            <a:spLocks noGrp="1"/>
          </p:cNvSpPr>
          <p:nvPr>
            <p:ph type="body" idx="1"/>
          </p:nvPr>
        </p:nvSpPr>
        <p:spPr>
          <a:xfrm>
            <a:off x="553317" y="1855108"/>
            <a:ext cx="3525197" cy="360000"/>
          </a:xfrm>
          <a:prstGeom prst="homePlate">
            <a:avLst>
              <a:gd name="adj" fmla="val 50000"/>
            </a:avLst>
          </a:prstGeom>
          <a:noFill/>
          <a:ln w="31750" cap="flat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0" rIns="36000" bIns="36000" anchor="ctr" anchorCtr="0">
            <a:noAutofit/>
          </a:bodyPr>
          <a:lstStyle>
            <a:lvl1pPr marL="457200" lvl="0" indent="-2286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6" name="Google Shape;256;p33"/>
          <p:cNvSpPr txBox="1">
            <a:spLocks noGrp="1"/>
          </p:cNvSpPr>
          <p:nvPr>
            <p:ph type="body" idx="2"/>
          </p:nvPr>
        </p:nvSpPr>
        <p:spPr>
          <a:xfrm>
            <a:off x="553154" y="2624302"/>
            <a:ext cx="3322160" cy="3342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−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7" name="Google Shape;257;p33"/>
          <p:cNvSpPr>
            <a:spLocks noGrp="1"/>
          </p:cNvSpPr>
          <p:nvPr>
            <p:ph type="body" idx="3"/>
          </p:nvPr>
        </p:nvSpPr>
        <p:spPr>
          <a:xfrm>
            <a:off x="4078514" y="1855108"/>
            <a:ext cx="3525360" cy="360000"/>
          </a:xfrm>
          <a:prstGeom prst="chevron">
            <a:avLst>
              <a:gd name="adj" fmla="val 50000"/>
            </a:avLst>
          </a:prstGeom>
          <a:noFill/>
          <a:ln w="317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0" rIns="36000" bIns="36000" anchor="ctr" anchorCtr="0">
            <a:noAutofit/>
          </a:bodyPr>
          <a:lstStyle>
            <a:lvl1pPr marL="457200" lvl="0" indent="-2286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8" name="Google Shape;258;p33"/>
          <p:cNvSpPr txBox="1">
            <a:spLocks noGrp="1"/>
          </p:cNvSpPr>
          <p:nvPr>
            <p:ph type="body" idx="4"/>
          </p:nvPr>
        </p:nvSpPr>
        <p:spPr>
          <a:xfrm>
            <a:off x="4078958" y="2624188"/>
            <a:ext cx="3345246" cy="3341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−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9" name="Google Shape;259;p33"/>
          <p:cNvSpPr>
            <a:spLocks noGrp="1"/>
          </p:cNvSpPr>
          <p:nvPr>
            <p:ph type="body" idx="5"/>
          </p:nvPr>
        </p:nvSpPr>
        <p:spPr>
          <a:xfrm>
            <a:off x="7603711" y="1855108"/>
            <a:ext cx="3525360" cy="360000"/>
          </a:xfrm>
          <a:prstGeom prst="chevron">
            <a:avLst>
              <a:gd name="adj" fmla="val 50000"/>
            </a:avLst>
          </a:prstGeom>
          <a:noFill/>
          <a:ln w="317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36000" tIns="0" rIns="36000" bIns="36000" anchor="ctr" anchorCtr="0">
            <a:noAutofit/>
          </a:bodyPr>
          <a:lstStyle>
            <a:lvl1pPr marL="457200" lvl="0" indent="-22860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0" name="Google Shape;260;p33"/>
          <p:cNvSpPr txBox="1">
            <a:spLocks noGrp="1"/>
          </p:cNvSpPr>
          <p:nvPr>
            <p:ph type="body" idx="6"/>
          </p:nvPr>
        </p:nvSpPr>
        <p:spPr>
          <a:xfrm>
            <a:off x="7603711" y="2624303"/>
            <a:ext cx="3324789" cy="3342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/>
            </a:lvl2pPr>
            <a:lvl3pPr marL="1371600" lvl="2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Noto Sans Symbols"/>
              <a:buChar char="−"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61" name="Google Shape;261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33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263" name="Google Shape;263;p33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264" name="Google Shape;264;p33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4">
  <p:cSld name="Tabelle 4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4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9498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p34"/>
          <p:cNvSpPr>
            <a:spLocks noGrp="1"/>
          </p:cNvSpPr>
          <p:nvPr>
            <p:ph type="body" idx="1"/>
          </p:nvPr>
        </p:nvSpPr>
        <p:spPr>
          <a:xfrm>
            <a:off x="553317" y="1836738"/>
            <a:ext cx="1769065" cy="51457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8" name="Google Shape;268;p34"/>
          <p:cNvSpPr>
            <a:spLocks noGrp="1"/>
          </p:cNvSpPr>
          <p:nvPr>
            <p:ph type="body" idx="2"/>
          </p:nvPr>
        </p:nvSpPr>
        <p:spPr>
          <a:xfrm>
            <a:off x="2522091" y="1836738"/>
            <a:ext cx="2928677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9" name="Google Shape;269;p34"/>
          <p:cNvSpPr>
            <a:spLocks noGrp="1"/>
          </p:cNvSpPr>
          <p:nvPr>
            <p:ph type="body" idx="3"/>
          </p:nvPr>
        </p:nvSpPr>
        <p:spPr>
          <a:xfrm>
            <a:off x="5650477" y="1836738"/>
            <a:ext cx="2869409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0" name="Google Shape;270;p34"/>
          <p:cNvSpPr>
            <a:spLocks noGrp="1"/>
          </p:cNvSpPr>
          <p:nvPr>
            <p:ph type="body" idx="4"/>
          </p:nvPr>
        </p:nvSpPr>
        <p:spPr>
          <a:xfrm>
            <a:off x="8714908" y="1836738"/>
            <a:ext cx="2927816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1" name="Google Shape;271;p34"/>
          <p:cNvSpPr txBox="1">
            <a:spLocks noGrp="1"/>
          </p:cNvSpPr>
          <p:nvPr>
            <p:ph type="body" idx="5"/>
          </p:nvPr>
        </p:nvSpPr>
        <p:spPr>
          <a:xfrm>
            <a:off x="553317" y="2523299"/>
            <a:ext cx="1769065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2" name="Google Shape;272;p34"/>
          <p:cNvSpPr txBox="1">
            <a:spLocks noGrp="1"/>
          </p:cNvSpPr>
          <p:nvPr>
            <p:ph type="body" idx="6"/>
          </p:nvPr>
        </p:nvSpPr>
        <p:spPr>
          <a:xfrm>
            <a:off x="2522432" y="2523299"/>
            <a:ext cx="2928677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p34"/>
          <p:cNvSpPr txBox="1">
            <a:spLocks noGrp="1"/>
          </p:cNvSpPr>
          <p:nvPr>
            <p:ph type="body" idx="7"/>
          </p:nvPr>
        </p:nvSpPr>
        <p:spPr>
          <a:xfrm>
            <a:off x="5651159" y="2523299"/>
            <a:ext cx="2869409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4" name="Google Shape;274;p34"/>
          <p:cNvSpPr txBox="1">
            <a:spLocks noGrp="1"/>
          </p:cNvSpPr>
          <p:nvPr>
            <p:ph type="body" idx="8"/>
          </p:nvPr>
        </p:nvSpPr>
        <p:spPr>
          <a:xfrm>
            <a:off x="8715931" y="2523299"/>
            <a:ext cx="2927816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5" name="Google Shape;275;p34"/>
          <p:cNvSpPr txBox="1">
            <a:spLocks noGrp="1"/>
          </p:cNvSpPr>
          <p:nvPr>
            <p:ph type="body" idx="9"/>
          </p:nvPr>
        </p:nvSpPr>
        <p:spPr>
          <a:xfrm>
            <a:off x="553317" y="3802743"/>
            <a:ext cx="1769065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6" name="Google Shape;276;p34"/>
          <p:cNvSpPr txBox="1">
            <a:spLocks noGrp="1"/>
          </p:cNvSpPr>
          <p:nvPr>
            <p:ph type="body" idx="13"/>
          </p:nvPr>
        </p:nvSpPr>
        <p:spPr>
          <a:xfrm>
            <a:off x="2522091" y="3802743"/>
            <a:ext cx="2928677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7" name="Google Shape;277;p34"/>
          <p:cNvSpPr txBox="1">
            <a:spLocks noGrp="1"/>
          </p:cNvSpPr>
          <p:nvPr>
            <p:ph type="body" idx="14"/>
          </p:nvPr>
        </p:nvSpPr>
        <p:spPr>
          <a:xfrm>
            <a:off x="5650477" y="3802743"/>
            <a:ext cx="2869409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8" name="Google Shape;278;p34"/>
          <p:cNvSpPr txBox="1">
            <a:spLocks noGrp="1"/>
          </p:cNvSpPr>
          <p:nvPr>
            <p:ph type="body" idx="15"/>
          </p:nvPr>
        </p:nvSpPr>
        <p:spPr>
          <a:xfrm>
            <a:off x="8714908" y="3802743"/>
            <a:ext cx="2927816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9" name="Google Shape;279;p34"/>
          <p:cNvSpPr txBox="1">
            <a:spLocks noGrp="1"/>
          </p:cNvSpPr>
          <p:nvPr>
            <p:ph type="body" idx="16"/>
          </p:nvPr>
        </p:nvSpPr>
        <p:spPr>
          <a:xfrm>
            <a:off x="553317" y="5082187"/>
            <a:ext cx="1769065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0" name="Google Shape;280;p34"/>
          <p:cNvSpPr txBox="1">
            <a:spLocks noGrp="1"/>
          </p:cNvSpPr>
          <p:nvPr>
            <p:ph type="body" idx="17"/>
          </p:nvPr>
        </p:nvSpPr>
        <p:spPr>
          <a:xfrm>
            <a:off x="2522091" y="5082187"/>
            <a:ext cx="2928677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1" name="Google Shape;281;p34"/>
          <p:cNvSpPr txBox="1">
            <a:spLocks noGrp="1"/>
          </p:cNvSpPr>
          <p:nvPr>
            <p:ph type="body" idx="18"/>
          </p:nvPr>
        </p:nvSpPr>
        <p:spPr>
          <a:xfrm>
            <a:off x="5650477" y="5082187"/>
            <a:ext cx="2869409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2" name="Google Shape;282;p34"/>
          <p:cNvSpPr txBox="1">
            <a:spLocks noGrp="1"/>
          </p:cNvSpPr>
          <p:nvPr>
            <p:ph type="body" idx="19"/>
          </p:nvPr>
        </p:nvSpPr>
        <p:spPr>
          <a:xfrm>
            <a:off x="8714908" y="5082187"/>
            <a:ext cx="2927816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83" name="Google Shape;283;p3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p34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285" name="Google Shape;285;p34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286" name="Google Shape;286;p34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2">
  <p:cSld name="Titelfolie 2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8"/>
          <p:cNvSpPr txBox="1">
            <a:spLocks noGrp="1"/>
          </p:cNvSpPr>
          <p:nvPr>
            <p:ph type="ctrTitle"/>
          </p:nvPr>
        </p:nvSpPr>
        <p:spPr>
          <a:xfrm>
            <a:off x="552449" y="1732548"/>
            <a:ext cx="11070475" cy="165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Verdana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8"/>
          <p:cNvSpPr txBox="1">
            <a:spLocks noGrp="1"/>
          </p:cNvSpPr>
          <p:nvPr>
            <p:ph type="subTitle" idx="1"/>
          </p:nvPr>
        </p:nvSpPr>
        <p:spPr>
          <a:xfrm>
            <a:off x="552450" y="3779838"/>
            <a:ext cx="11070474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Verdana"/>
              <a:buNone/>
              <a:defRPr sz="2000"/>
            </a:lvl1pPr>
            <a:lvl2pPr lvl="1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lvl="2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lvl="3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lvl="4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30" name="Google Shape;30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8662789" y="178726"/>
            <a:ext cx="3236361" cy="1215371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8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5">
  <p:cSld name="Tabelle 5"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5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9" name="Google Shape;289;p35"/>
          <p:cNvSpPr>
            <a:spLocks noGrp="1"/>
          </p:cNvSpPr>
          <p:nvPr>
            <p:ph type="body" idx="1"/>
          </p:nvPr>
        </p:nvSpPr>
        <p:spPr>
          <a:xfrm>
            <a:off x="553317" y="1836738"/>
            <a:ext cx="1769065" cy="514576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0" name="Google Shape;290;p35"/>
          <p:cNvSpPr>
            <a:spLocks noGrp="1"/>
          </p:cNvSpPr>
          <p:nvPr>
            <p:ph type="body" idx="2"/>
          </p:nvPr>
        </p:nvSpPr>
        <p:spPr>
          <a:xfrm>
            <a:off x="2522091" y="1836738"/>
            <a:ext cx="2928677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1" name="Google Shape;291;p35"/>
          <p:cNvSpPr>
            <a:spLocks noGrp="1"/>
          </p:cNvSpPr>
          <p:nvPr>
            <p:ph type="body" idx="3"/>
          </p:nvPr>
        </p:nvSpPr>
        <p:spPr>
          <a:xfrm>
            <a:off x="5650477" y="1836738"/>
            <a:ext cx="2869409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p35"/>
          <p:cNvSpPr>
            <a:spLocks noGrp="1"/>
          </p:cNvSpPr>
          <p:nvPr>
            <p:ph type="body" idx="4"/>
          </p:nvPr>
        </p:nvSpPr>
        <p:spPr>
          <a:xfrm>
            <a:off x="8714908" y="1836738"/>
            <a:ext cx="2927816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3" name="Google Shape;293;p35"/>
          <p:cNvSpPr txBox="1">
            <a:spLocks noGrp="1"/>
          </p:cNvSpPr>
          <p:nvPr>
            <p:ph type="body" idx="5"/>
          </p:nvPr>
        </p:nvSpPr>
        <p:spPr>
          <a:xfrm>
            <a:off x="553317" y="2523299"/>
            <a:ext cx="1769065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4" name="Google Shape;294;p35"/>
          <p:cNvSpPr txBox="1">
            <a:spLocks noGrp="1"/>
          </p:cNvSpPr>
          <p:nvPr>
            <p:ph type="body" idx="6"/>
          </p:nvPr>
        </p:nvSpPr>
        <p:spPr>
          <a:xfrm>
            <a:off x="2522432" y="2523299"/>
            <a:ext cx="2928677" cy="1107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5" name="Google Shape;295;p35"/>
          <p:cNvSpPr txBox="1">
            <a:spLocks noGrp="1"/>
          </p:cNvSpPr>
          <p:nvPr>
            <p:ph type="body" idx="7"/>
          </p:nvPr>
        </p:nvSpPr>
        <p:spPr>
          <a:xfrm>
            <a:off x="5651159" y="2523299"/>
            <a:ext cx="2869409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6" name="Google Shape;296;p35"/>
          <p:cNvSpPr txBox="1">
            <a:spLocks noGrp="1"/>
          </p:cNvSpPr>
          <p:nvPr>
            <p:ph type="body" idx="8"/>
          </p:nvPr>
        </p:nvSpPr>
        <p:spPr>
          <a:xfrm>
            <a:off x="8715931" y="2523299"/>
            <a:ext cx="2927816" cy="1107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7" name="Google Shape;297;p35"/>
          <p:cNvSpPr txBox="1">
            <a:spLocks noGrp="1"/>
          </p:cNvSpPr>
          <p:nvPr>
            <p:ph type="body" idx="9"/>
          </p:nvPr>
        </p:nvSpPr>
        <p:spPr>
          <a:xfrm>
            <a:off x="553317" y="3802743"/>
            <a:ext cx="1769065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8" name="Google Shape;298;p35"/>
          <p:cNvSpPr txBox="1">
            <a:spLocks noGrp="1"/>
          </p:cNvSpPr>
          <p:nvPr>
            <p:ph type="body" idx="13"/>
          </p:nvPr>
        </p:nvSpPr>
        <p:spPr>
          <a:xfrm>
            <a:off x="2522091" y="3802743"/>
            <a:ext cx="2928677" cy="1107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9" name="Google Shape;299;p35"/>
          <p:cNvSpPr txBox="1">
            <a:spLocks noGrp="1"/>
          </p:cNvSpPr>
          <p:nvPr>
            <p:ph type="body" idx="14"/>
          </p:nvPr>
        </p:nvSpPr>
        <p:spPr>
          <a:xfrm>
            <a:off x="5650477" y="3802743"/>
            <a:ext cx="2869409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0" name="Google Shape;300;p35"/>
          <p:cNvSpPr txBox="1">
            <a:spLocks noGrp="1"/>
          </p:cNvSpPr>
          <p:nvPr>
            <p:ph type="body" idx="15"/>
          </p:nvPr>
        </p:nvSpPr>
        <p:spPr>
          <a:xfrm>
            <a:off x="8714908" y="3802743"/>
            <a:ext cx="2927816" cy="1107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1" name="Google Shape;301;p35"/>
          <p:cNvSpPr txBox="1">
            <a:spLocks noGrp="1"/>
          </p:cNvSpPr>
          <p:nvPr>
            <p:ph type="body" idx="16"/>
          </p:nvPr>
        </p:nvSpPr>
        <p:spPr>
          <a:xfrm>
            <a:off x="553317" y="5082187"/>
            <a:ext cx="1769065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2" name="Google Shape;302;p35"/>
          <p:cNvSpPr txBox="1">
            <a:spLocks noGrp="1"/>
          </p:cNvSpPr>
          <p:nvPr>
            <p:ph type="body" idx="17"/>
          </p:nvPr>
        </p:nvSpPr>
        <p:spPr>
          <a:xfrm>
            <a:off x="2522091" y="5082187"/>
            <a:ext cx="2928677" cy="1107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3" name="Google Shape;303;p35"/>
          <p:cNvSpPr txBox="1">
            <a:spLocks noGrp="1"/>
          </p:cNvSpPr>
          <p:nvPr>
            <p:ph type="body" idx="18"/>
          </p:nvPr>
        </p:nvSpPr>
        <p:spPr>
          <a:xfrm>
            <a:off x="5650477" y="5082187"/>
            <a:ext cx="2869409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4" name="Google Shape;304;p35"/>
          <p:cNvSpPr txBox="1">
            <a:spLocks noGrp="1"/>
          </p:cNvSpPr>
          <p:nvPr>
            <p:ph type="body" idx="19"/>
          </p:nvPr>
        </p:nvSpPr>
        <p:spPr>
          <a:xfrm>
            <a:off x="8714908" y="5082187"/>
            <a:ext cx="2927816" cy="1107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05" name="Google Shape;305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p35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307" name="Google Shape;307;p35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308" name="Google Shape;308;p35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6">
  <p:cSld name="Tabelle 6"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6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" name="Google Shape;311;p36"/>
          <p:cNvSpPr>
            <a:spLocks noGrp="1"/>
          </p:cNvSpPr>
          <p:nvPr>
            <p:ph type="body" idx="1"/>
          </p:nvPr>
        </p:nvSpPr>
        <p:spPr>
          <a:xfrm>
            <a:off x="542925" y="1836738"/>
            <a:ext cx="3397308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2" name="Google Shape;312;p36"/>
          <p:cNvSpPr txBox="1">
            <a:spLocks noGrp="1"/>
          </p:cNvSpPr>
          <p:nvPr>
            <p:ph type="body" idx="2"/>
          </p:nvPr>
        </p:nvSpPr>
        <p:spPr>
          <a:xfrm>
            <a:off x="543266" y="2523299"/>
            <a:ext cx="2928677" cy="36663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3" name="Google Shape;313;p36"/>
          <p:cNvSpPr>
            <a:spLocks noGrp="1"/>
          </p:cNvSpPr>
          <p:nvPr>
            <p:ph type="body" idx="3"/>
          </p:nvPr>
        </p:nvSpPr>
        <p:spPr>
          <a:xfrm>
            <a:off x="4172781" y="1836738"/>
            <a:ext cx="3397308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p36"/>
          <p:cNvSpPr txBox="1">
            <a:spLocks noGrp="1"/>
          </p:cNvSpPr>
          <p:nvPr>
            <p:ph type="body" idx="4"/>
          </p:nvPr>
        </p:nvSpPr>
        <p:spPr>
          <a:xfrm>
            <a:off x="4172781" y="2523299"/>
            <a:ext cx="2869409" cy="36663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5" name="Google Shape;315;p36"/>
          <p:cNvSpPr>
            <a:spLocks noGrp="1"/>
          </p:cNvSpPr>
          <p:nvPr>
            <p:ph type="body" idx="5"/>
          </p:nvPr>
        </p:nvSpPr>
        <p:spPr>
          <a:xfrm>
            <a:off x="7802637" y="1836738"/>
            <a:ext cx="3397308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Verdana"/>
              <a:buNone/>
              <a:defRPr sz="16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6" name="Google Shape;316;p36"/>
          <p:cNvSpPr txBox="1">
            <a:spLocks noGrp="1"/>
          </p:cNvSpPr>
          <p:nvPr>
            <p:ph type="body" idx="6"/>
          </p:nvPr>
        </p:nvSpPr>
        <p:spPr>
          <a:xfrm>
            <a:off x="7802637" y="2523299"/>
            <a:ext cx="2869409" cy="366634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1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•"/>
              <a:defRPr sz="16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17" name="Google Shape;317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318" name="Google Shape;318;p36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319" name="Google Shape;319;p36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320" name="Google Shape;320;p36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7">
  <p:cSld name="Tabelle 7"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7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11183412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3" name="Google Shape;323;p37"/>
          <p:cNvSpPr>
            <a:spLocks noGrp="1"/>
          </p:cNvSpPr>
          <p:nvPr>
            <p:ph type="body" idx="1"/>
          </p:nvPr>
        </p:nvSpPr>
        <p:spPr>
          <a:xfrm>
            <a:off x="553317" y="1836737"/>
            <a:ext cx="2928677" cy="1162717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4" name="Google Shape;324;p37"/>
          <p:cNvSpPr txBox="1">
            <a:spLocks noGrp="1"/>
          </p:cNvSpPr>
          <p:nvPr>
            <p:ph type="body" idx="2"/>
          </p:nvPr>
        </p:nvSpPr>
        <p:spPr>
          <a:xfrm>
            <a:off x="3774763" y="1864365"/>
            <a:ext cx="7867962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5" name="Google Shape;325;p37"/>
          <p:cNvSpPr>
            <a:spLocks noGrp="1"/>
          </p:cNvSpPr>
          <p:nvPr>
            <p:ph type="body" idx="3"/>
          </p:nvPr>
        </p:nvSpPr>
        <p:spPr>
          <a:xfrm>
            <a:off x="553317" y="3446877"/>
            <a:ext cx="2928677" cy="1162717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6" name="Google Shape;326;p37"/>
          <p:cNvSpPr txBox="1">
            <a:spLocks noGrp="1"/>
          </p:cNvSpPr>
          <p:nvPr>
            <p:ph type="body" idx="4"/>
          </p:nvPr>
        </p:nvSpPr>
        <p:spPr>
          <a:xfrm>
            <a:off x="3774763" y="3434748"/>
            <a:ext cx="7867962" cy="1174846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7" name="Google Shape;327;p37"/>
          <p:cNvSpPr>
            <a:spLocks noGrp="1"/>
          </p:cNvSpPr>
          <p:nvPr>
            <p:ph type="body" idx="5"/>
          </p:nvPr>
        </p:nvSpPr>
        <p:spPr>
          <a:xfrm>
            <a:off x="553317" y="5029389"/>
            <a:ext cx="2928677" cy="1162717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8" name="Google Shape;328;p37"/>
          <p:cNvSpPr txBox="1">
            <a:spLocks noGrp="1"/>
          </p:cNvSpPr>
          <p:nvPr>
            <p:ph type="body" idx="6"/>
          </p:nvPr>
        </p:nvSpPr>
        <p:spPr>
          <a:xfrm>
            <a:off x="3774763" y="5057017"/>
            <a:ext cx="7867962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29" name="Google Shape;329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37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331" name="Google Shape;331;p37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332" name="Google Shape;332;p37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8">
  <p:cSld name="Tabelle 8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38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5" name="Google Shape;335;p38"/>
          <p:cNvSpPr>
            <a:spLocks noGrp="1"/>
          </p:cNvSpPr>
          <p:nvPr>
            <p:ph type="body" idx="1"/>
          </p:nvPr>
        </p:nvSpPr>
        <p:spPr>
          <a:xfrm>
            <a:off x="581552" y="1836738"/>
            <a:ext cx="5401464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6" name="Google Shape;336;p38"/>
          <p:cNvSpPr txBox="1">
            <a:spLocks noGrp="1"/>
          </p:cNvSpPr>
          <p:nvPr>
            <p:ph type="body" idx="2"/>
          </p:nvPr>
        </p:nvSpPr>
        <p:spPr>
          <a:xfrm>
            <a:off x="581893" y="2523299"/>
            <a:ext cx="5401464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7" name="Google Shape;337;p38"/>
          <p:cNvSpPr>
            <a:spLocks noGrp="1"/>
          </p:cNvSpPr>
          <p:nvPr>
            <p:ph type="body" idx="3"/>
          </p:nvPr>
        </p:nvSpPr>
        <p:spPr>
          <a:xfrm>
            <a:off x="6226978" y="1836738"/>
            <a:ext cx="5401464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8" name="Google Shape;338;p38"/>
          <p:cNvSpPr txBox="1">
            <a:spLocks noGrp="1"/>
          </p:cNvSpPr>
          <p:nvPr>
            <p:ph type="body" idx="4"/>
          </p:nvPr>
        </p:nvSpPr>
        <p:spPr>
          <a:xfrm>
            <a:off x="6232029" y="2523299"/>
            <a:ext cx="5396413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9" name="Google Shape;339;p38"/>
          <p:cNvSpPr>
            <a:spLocks noGrp="1"/>
          </p:cNvSpPr>
          <p:nvPr>
            <p:ph type="body" idx="5"/>
          </p:nvPr>
        </p:nvSpPr>
        <p:spPr>
          <a:xfrm>
            <a:off x="581552" y="4063103"/>
            <a:ext cx="5401464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0" name="Google Shape;340;p38"/>
          <p:cNvSpPr txBox="1">
            <a:spLocks noGrp="1"/>
          </p:cNvSpPr>
          <p:nvPr>
            <p:ph type="body" idx="6"/>
          </p:nvPr>
        </p:nvSpPr>
        <p:spPr>
          <a:xfrm>
            <a:off x="586603" y="4749664"/>
            <a:ext cx="5396413" cy="110745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1" name="Google Shape;341;p38"/>
          <p:cNvSpPr>
            <a:spLocks noGrp="1"/>
          </p:cNvSpPr>
          <p:nvPr>
            <p:ph type="body" idx="7"/>
          </p:nvPr>
        </p:nvSpPr>
        <p:spPr>
          <a:xfrm>
            <a:off x="6246856" y="4063103"/>
            <a:ext cx="5401464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Verdana"/>
              <a:buNone/>
              <a:defRPr sz="1100" b="1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2" name="Google Shape;342;p38"/>
          <p:cNvSpPr txBox="1">
            <a:spLocks noGrp="1"/>
          </p:cNvSpPr>
          <p:nvPr>
            <p:ph type="body" idx="8"/>
          </p:nvPr>
        </p:nvSpPr>
        <p:spPr>
          <a:xfrm>
            <a:off x="6247197" y="4749664"/>
            <a:ext cx="5401464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43" name="Google Shape;34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344" name="Google Shape;344;p38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345" name="Google Shape;345;p38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346" name="Google Shape;346;p38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9">
  <p:cSld name="Tabelle 9"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39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11183412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9" name="Google Shape;349;p39"/>
          <p:cNvSpPr>
            <a:spLocks noGrp="1"/>
          </p:cNvSpPr>
          <p:nvPr>
            <p:ph type="body" idx="1"/>
          </p:nvPr>
        </p:nvSpPr>
        <p:spPr>
          <a:xfrm>
            <a:off x="553317" y="1836738"/>
            <a:ext cx="1769065" cy="514576"/>
          </a:xfrm>
          <a:prstGeom prst="roundRect">
            <a:avLst>
              <a:gd name="adj" fmla="val 16667"/>
            </a:avLst>
          </a:prstGeom>
          <a:solidFill>
            <a:srgbClr val="00FF64"/>
          </a:solidFill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0" name="Google Shape;350;p39"/>
          <p:cNvSpPr>
            <a:spLocks noGrp="1"/>
          </p:cNvSpPr>
          <p:nvPr>
            <p:ph type="body" idx="2"/>
          </p:nvPr>
        </p:nvSpPr>
        <p:spPr>
          <a:xfrm>
            <a:off x="2522092" y="1836738"/>
            <a:ext cx="2105265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1" name="Google Shape;351;p39"/>
          <p:cNvSpPr>
            <a:spLocks noGrp="1"/>
          </p:cNvSpPr>
          <p:nvPr>
            <p:ph type="body" idx="3"/>
          </p:nvPr>
        </p:nvSpPr>
        <p:spPr>
          <a:xfrm>
            <a:off x="4837459" y="1836738"/>
            <a:ext cx="2105265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2" name="Google Shape;352;p39"/>
          <p:cNvSpPr>
            <a:spLocks noGrp="1"/>
          </p:cNvSpPr>
          <p:nvPr>
            <p:ph type="body" idx="4"/>
          </p:nvPr>
        </p:nvSpPr>
        <p:spPr>
          <a:xfrm>
            <a:off x="7152826" y="1842464"/>
            <a:ext cx="2105265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3" name="Google Shape;353;p39"/>
          <p:cNvSpPr>
            <a:spLocks noGrp="1"/>
          </p:cNvSpPr>
          <p:nvPr>
            <p:ph type="body" idx="5"/>
          </p:nvPr>
        </p:nvSpPr>
        <p:spPr>
          <a:xfrm>
            <a:off x="9457801" y="1845436"/>
            <a:ext cx="2105265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4" name="Google Shape;354;p39"/>
          <p:cNvSpPr>
            <a:spLocks noGrp="1"/>
          </p:cNvSpPr>
          <p:nvPr>
            <p:ph type="body" idx="6"/>
          </p:nvPr>
        </p:nvSpPr>
        <p:spPr>
          <a:xfrm>
            <a:off x="553317" y="2523298"/>
            <a:ext cx="1769065" cy="1107459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2181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2181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5" name="Google Shape;355;p39"/>
          <p:cNvSpPr txBox="1">
            <a:spLocks noGrp="1"/>
          </p:cNvSpPr>
          <p:nvPr>
            <p:ph type="body" idx="7"/>
          </p:nvPr>
        </p:nvSpPr>
        <p:spPr>
          <a:xfrm>
            <a:off x="2522433" y="2523299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6" name="Google Shape;356;p39"/>
          <p:cNvSpPr txBox="1">
            <a:spLocks noGrp="1"/>
          </p:cNvSpPr>
          <p:nvPr>
            <p:ph type="body" idx="8"/>
          </p:nvPr>
        </p:nvSpPr>
        <p:spPr>
          <a:xfrm>
            <a:off x="4837800" y="2523299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7" name="Google Shape;357;p39"/>
          <p:cNvSpPr txBox="1">
            <a:spLocks noGrp="1"/>
          </p:cNvSpPr>
          <p:nvPr>
            <p:ph type="body" idx="9"/>
          </p:nvPr>
        </p:nvSpPr>
        <p:spPr>
          <a:xfrm>
            <a:off x="7153167" y="2529025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8" name="Google Shape;358;p39"/>
          <p:cNvSpPr txBox="1">
            <a:spLocks noGrp="1"/>
          </p:cNvSpPr>
          <p:nvPr>
            <p:ph type="body" idx="13"/>
          </p:nvPr>
        </p:nvSpPr>
        <p:spPr>
          <a:xfrm>
            <a:off x="9458142" y="2531997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59" name="Google Shape;359;p39"/>
          <p:cNvSpPr>
            <a:spLocks noGrp="1"/>
          </p:cNvSpPr>
          <p:nvPr>
            <p:ph type="body" idx="14"/>
          </p:nvPr>
        </p:nvSpPr>
        <p:spPr>
          <a:xfrm>
            <a:off x="542925" y="3782570"/>
            <a:ext cx="1769065" cy="1127632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2181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2181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0" name="Google Shape;360;p39"/>
          <p:cNvSpPr txBox="1">
            <a:spLocks noGrp="1"/>
          </p:cNvSpPr>
          <p:nvPr>
            <p:ph type="body" idx="15"/>
          </p:nvPr>
        </p:nvSpPr>
        <p:spPr>
          <a:xfrm>
            <a:off x="2522092" y="3802743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1" name="Google Shape;361;p39"/>
          <p:cNvSpPr txBox="1">
            <a:spLocks noGrp="1"/>
          </p:cNvSpPr>
          <p:nvPr>
            <p:ph type="body" idx="16"/>
          </p:nvPr>
        </p:nvSpPr>
        <p:spPr>
          <a:xfrm>
            <a:off x="4837459" y="3802743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2" name="Google Shape;362;p39"/>
          <p:cNvSpPr txBox="1">
            <a:spLocks noGrp="1"/>
          </p:cNvSpPr>
          <p:nvPr>
            <p:ph type="body" idx="17"/>
          </p:nvPr>
        </p:nvSpPr>
        <p:spPr>
          <a:xfrm>
            <a:off x="7152826" y="3808469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3" name="Google Shape;363;p39"/>
          <p:cNvSpPr txBox="1">
            <a:spLocks noGrp="1"/>
          </p:cNvSpPr>
          <p:nvPr>
            <p:ph type="body" idx="18"/>
          </p:nvPr>
        </p:nvSpPr>
        <p:spPr>
          <a:xfrm>
            <a:off x="9457801" y="3811441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4" name="Google Shape;364;p39"/>
          <p:cNvSpPr>
            <a:spLocks noGrp="1"/>
          </p:cNvSpPr>
          <p:nvPr>
            <p:ph type="body" idx="19"/>
          </p:nvPr>
        </p:nvSpPr>
        <p:spPr>
          <a:xfrm>
            <a:off x="542924" y="5062014"/>
            <a:ext cx="1769065" cy="1127632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2181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2pPr>
            <a:lvl3pPr marL="1371600" lvl="2" indent="-228600" algn="l">
              <a:lnSpc>
                <a:spcPct val="21818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5" name="Google Shape;365;p39"/>
          <p:cNvSpPr txBox="1">
            <a:spLocks noGrp="1"/>
          </p:cNvSpPr>
          <p:nvPr>
            <p:ph type="body" idx="20"/>
          </p:nvPr>
        </p:nvSpPr>
        <p:spPr>
          <a:xfrm>
            <a:off x="2522092" y="5082187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6" name="Google Shape;366;p39"/>
          <p:cNvSpPr txBox="1">
            <a:spLocks noGrp="1"/>
          </p:cNvSpPr>
          <p:nvPr>
            <p:ph type="body" idx="21"/>
          </p:nvPr>
        </p:nvSpPr>
        <p:spPr>
          <a:xfrm>
            <a:off x="4837459" y="5082187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7" name="Google Shape;367;p39"/>
          <p:cNvSpPr txBox="1">
            <a:spLocks noGrp="1"/>
          </p:cNvSpPr>
          <p:nvPr>
            <p:ph type="body" idx="22"/>
          </p:nvPr>
        </p:nvSpPr>
        <p:spPr>
          <a:xfrm>
            <a:off x="7152826" y="5087913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8" name="Google Shape;368;p39"/>
          <p:cNvSpPr txBox="1">
            <a:spLocks noGrp="1"/>
          </p:cNvSpPr>
          <p:nvPr>
            <p:ph type="body" idx="23"/>
          </p:nvPr>
        </p:nvSpPr>
        <p:spPr>
          <a:xfrm>
            <a:off x="9457801" y="5090885"/>
            <a:ext cx="2105265" cy="1107459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369" name="Google Shape;369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39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371" name="Google Shape;371;p39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372" name="Google Shape;372;p39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10">
  <p:cSld name="Tabelle 10"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0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11183412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5" name="Google Shape;375;p40"/>
          <p:cNvSpPr>
            <a:spLocks noGrp="1"/>
          </p:cNvSpPr>
          <p:nvPr>
            <p:ph type="body" idx="1"/>
          </p:nvPr>
        </p:nvSpPr>
        <p:spPr>
          <a:xfrm>
            <a:off x="3448456" y="1836738"/>
            <a:ext cx="2648946" cy="28982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6" name="Google Shape;376;p40"/>
          <p:cNvSpPr txBox="1">
            <a:spLocks noGrp="1"/>
          </p:cNvSpPr>
          <p:nvPr>
            <p:ph type="body" idx="2"/>
          </p:nvPr>
        </p:nvSpPr>
        <p:spPr>
          <a:xfrm>
            <a:off x="3448456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7" name="Google Shape;377;p40"/>
          <p:cNvSpPr txBox="1">
            <a:spLocks noGrp="1"/>
          </p:cNvSpPr>
          <p:nvPr>
            <p:ph type="body" idx="3"/>
          </p:nvPr>
        </p:nvSpPr>
        <p:spPr>
          <a:xfrm>
            <a:off x="4115438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8" name="Google Shape;378;p40"/>
          <p:cNvSpPr txBox="1">
            <a:spLocks noGrp="1"/>
          </p:cNvSpPr>
          <p:nvPr>
            <p:ph type="body" idx="4"/>
          </p:nvPr>
        </p:nvSpPr>
        <p:spPr>
          <a:xfrm>
            <a:off x="4782420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9" name="Google Shape;379;p40"/>
          <p:cNvSpPr txBox="1">
            <a:spLocks noGrp="1"/>
          </p:cNvSpPr>
          <p:nvPr>
            <p:ph type="body" idx="5"/>
          </p:nvPr>
        </p:nvSpPr>
        <p:spPr>
          <a:xfrm>
            <a:off x="5449402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0" name="Google Shape;380;p40"/>
          <p:cNvSpPr>
            <a:spLocks noGrp="1"/>
          </p:cNvSpPr>
          <p:nvPr>
            <p:ph type="body" idx="6"/>
          </p:nvPr>
        </p:nvSpPr>
        <p:spPr>
          <a:xfrm>
            <a:off x="6220351" y="1836738"/>
            <a:ext cx="2648946" cy="28982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1" name="Google Shape;381;p40"/>
          <p:cNvSpPr txBox="1">
            <a:spLocks noGrp="1"/>
          </p:cNvSpPr>
          <p:nvPr>
            <p:ph type="body" idx="7"/>
          </p:nvPr>
        </p:nvSpPr>
        <p:spPr>
          <a:xfrm>
            <a:off x="6220351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2" name="Google Shape;382;p40"/>
          <p:cNvSpPr txBox="1">
            <a:spLocks noGrp="1"/>
          </p:cNvSpPr>
          <p:nvPr>
            <p:ph type="body" idx="8"/>
          </p:nvPr>
        </p:nvSpPr>
        <p:spPr>
          <a:xfrm>
            <a:off x="6887333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3" name="Google Shape;383;p40"/>
          <p:cNvSpPr txBox="1">
            <a:spLocks noGrp="1"/>
          </p:cNvSpPr>
          <p:nvPr>
            <p:ph type="body" idx="9"/>
          </p:nvPr>
        </p:nvSpPr>
        <p:spPr>
          <a:xfrm>
            <a:off x="7554315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4" name="Google Shape;384;p40"/>
          <p:cNvSpPr txBox="1">
            <a:spLocks noGrp="1"/>
          </p:cNvSpPr>
          <p:nvPr>
            <p:ph type="body" idx="13"/>
          </p:nvPr>
        </p:nvSpPr>
        <p:spPr>
          <a:xfrm>
            <a:off x="8221297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5" name="Google Shape;385;p40"/>
          <p:cNvSpPr>
            <a:spLocks noGrp="1"/>
          </p:cNvSpPr>
          <p:nvPr>
            <p:ph type="body" idx="14"/>
          </p:nvPr>
        </p:nvSpPr>
        <p:spPr>
          <a:xfrm>
            <a:off x="8989107" y="1836738"/>
            <a:ext cx="2648946" cy="28982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6" name="Google Shape;386;p40"/>
          <p:cNvSpPr txBox="1">
            <a:spLocks noGrp="1"/>
          </p:cNvSpPr>
          <p:nvPr>
            <p:ph type="body" idx="15"/>
          </p:nvPr>
        </p:nvSpPr>
        <p:spPr>
          <a:xfrm>
            <a:off x="8989107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7" name="Google Shape;387;p40"/>
          <p:cNvSpPr txBox="1">
            <a:spLocks noGrp="1"/>
          </p:cNvSpPr>
          <p:nvPr>
            <p:ph type="body" idx="16"/>
          </p:nvPr>
        </p:nvSpPr>
        <p:spPr>
          <a:xfrm>
            <a:off x="9656089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8" name="Google Shape;388;p40"/>
          <p:cNvSpPr txBox="1">
            <a:spLocks noGrp="1"/>
          </p:cNvSpPr>
          <p:nvPr>
            <p:ph type="body" idx="17"/>
          </p:nvPr>
        </p:nvSpPr>
        <p:spPr>
          <a:xfrm>
            <a:off x="10323071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9" name="Google Shape;389;p40"/>
          <p:cNvSpPr txBox="1">
            <a:spLocks noGrp="1"/>
          </p:cNvSpPr>
          <p:nvPr>
            <p:ph type="body" idx="18"/>
          </p:nvPr>
        </p:nvSpPr>
        <p:spPr>
          <a:xfrm>
            <a:off x="10990053" y="2172685"/>
            <a:ext cx="648000" cy="208800"/>
          </a:xfrm>
          <a:prstGeom prst="rect">
            <a:avLst/>
          </a:prstGeom>
          <a:solidFill>
            <a:srgbClr val="E8EDF3"/>
          </a:solidFill>
          <a:ln>
            <a:noFill/>
          </a:ln>
        </p:spPr>
        <p:txBody>
          <a:bodyPr spcFirstLastPara="1" wrap="square" lIns="72000" tIns="72000" rIns="72000" bIns="900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 b="0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0" name="Google Shape;390;p40"/>
          <p:cNvSpPr txBox="1">
            <a:spLocks noGrp="1"/>
          </p:cNvSpPr>
          <p:nvPr>
            <p:ph type="body" idx="19"/>
          </p:nvPr>
        </p:nvSpPr>
        <p:spPr>
          <a:xfrm>
            <a:off x="506093" y="2444399"/>
            <a:ext cx="11131960" cy="268321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1" name="Google Shape;391;p40"/>
          <p:cNvSpPr txBox="1">
            <a:spLocks noGrp="1"/>
          </p:cNvSpPr>
          <p:nvPr>
            <p:ph type="body" idx="20"/>
          </p:nvPr>
        </p:nvSpPr>
        <p:spPr>
          <a:xfrm>
            <a:off x="506093" y="2749199"/>
            <a:ext cx="11131960" cy="2683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2" name="Google Shape;392;p40"/>
          <p:cNvSpPr txBox="1">
            <a:spLocks noGrp="1"/>
          </p:cNvSpPr>
          <p:nvPr>
            <p:ph type="body" idx="21"/>
          </p:nvPr>
        </p:nvSpPr>
        <p:spPr>
          <a:xfrm>
            <a:off x="506093" y="3057269"/>
            <a:ext cx="11131960" cy="2683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3" name="Google Shape;393;p40"/>
          <p:cNvSpPr txBox="1">
            <a:spLocks noGrp="1"/>
          </p:cNvSpPr>
          <p:nvPr>
            <p:ph type="body" idx="22"/>
          </p:nvPr>
        </p:nvSpPr>
        <p:spPr>
          <a:xfrm>
            <a:off x="506093" y="3467577"/>
            <a:ext cx="11131960" cy="268321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4" name="Google Shape;394;p40"/>
          <p:cNvSpPr txBox="1">
            <a:spLocks noGrp="1"/>
          </p:cNvSpPr>
          <p:nvPr>
            <p:ph type="body" idx="23"/>
          </p:nvPr>
        </p:nvSpPr>
        <p:spPr>
          <a:xfrm>
            <a:off x="506093" y="3772377"/>
            <a:ext cx="11131960" cy="2683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5" name="Google Shape;395;p40"/>
          <p:cNvSpPr txBox="1">
            <a:spLocks noGrp="1"/>
          </p:cNvSpPr>
          <p:nvPr>
            <p:ph type="body" idx="24"/>
          </p:nvPr>
        </p:nvSpPr>
        <p:spPr>
          <a:xfrm>
            <a:off x="506093" y="4080447"/>
            <a:ext cx="11131960" cy="2683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6" name="Google Shape;396;p40"/>
          <p:cNvSpPr txBox="1">
            <a:spLocks noGrp="1"/>
          </p:cNvSpPr>
          <p:nvPr>
            <p:ph type="body" idx="25"/>
          </p:nvPr>
        </p:nvSpPr>
        <p:spPr>
          <a:xfrm>
            <a:off x="506093" y="4496768"/>
            <a:ext cx="11131960" cy="268321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7" name="Google Shape;397;p40"/>
          <p:cNvSpPr txBox="1">
            <a:spLocks noGrp="1"/>
          </p:cNvSpPr>
          <p:nvPr>
            <p:ph type="body" idx="26"/>
          </p:nvPr>
        </p:nvSpPr>
        <p:spPr>
          <a:xfrm>
            <a:off x="506093" y="4801568"/>
            <a:ext cx="11131960" cy="2683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8" name="Google Shape;398;p40"/>
          <p:cNvSpPr txBox="1">
            <a:spLocks noGrp="1"/>
          </p:cNvSpPr>
          <p:nvPr>
            <p:ph type="body" idx="27"/>
          </p:nvPr>
        </p:nvSpPr>
        <p:spPr>
          <a:xfrm>
            <a:off x="506093" y="5109638"/>
            <a:ext cx="11131960" cy="26832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9" name="Google Shape;399;p40"/>
          <p:cNvSpPr txBox="1">
            <a:spLocks noGrp="1"/>
          </p:cNvSpPr>
          <p:nvPr>
            <p:ph type="body" idx="28"/>
          </p:nvPr>
        </p:nvSpPr>
        <p:spPr>
          <a:xfrm>
            <a:off x="723793" y="5891958"/>
            <a:ext cx="956947" cy="268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0" name="Google Shape;400;p40"/>
          <p:cNvSpPr txBox="1">
            <a:spLocks noGrp="1"/>
          </p:cNvSpPr>
          <p:nvPr>
            <p:ph type="body" idx="29"/>
          </p:nvPr>
        </p:nvSpPr>
        <p:spPr>
          <a:xfrm>
            <a:off x="2406013" y="5891958"/>
            <a:ext cx="956947" cy="268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1" name="Google Shape;401;p40"/>
          <p:cNvSpPr txBox="1">
            <a:spLocks noGrp="1"/>
          </p:cNvSpPr>
          <p:nvPr>
            <p:ph type="body" idx="30"/>
          </p:nvPr>
        </p:nvSpPr>
        <p:spPr>
          <a:xfrm>
            <a:off x="4031613" y="5891958"/>
            <a:ext cx="956947" cy="268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Verdana"/>
              <a:buNone/>
              <a:defRPr sz="700">
                <a:solidFill>
                  <a:srgbClr val="000000"/>
                </a:solidFill>
              </a:defRPr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02" name="Google Shape;402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40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404" name="Google Shape;404;p40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405" name="Google Shape;405;p40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abelle 11">
  <p:cSld name="Tabelle 11"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41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8" name="Google Shape;408;p41"/>
          <p:cNvSpPr>
            <a:spLocks noGrp="1"/>
          </p:cNvSpPr>
          <p:nvPr>
            <p:ph type="body" idx="1"/>
          </p:nvPr>
        </p:nvSpPr>
        <p:spPr>
          <a:xfrm>
            <a:off x="1244620" y="1836738"/>
            <a:ext cx="3341455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9" name="Google Shape;409;p41"/>
          <p:cNvSpPr>
            <a:spLocks noGrp="1"/>
          </p:cNvSpPr>
          <p:nvPr>
            <p:ph type="body" idx="2"/>
          </p:nvPr>
        </p:nvSpPr>
        <p:spPr>
          <a:xfrm>
            <a:off x="4807168" y="1836738"/>
            <a:ext cx="3273833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0" name="Google Shape;410;p41"/>
          <p:cNvSpPr>
            <a:spLocks noGrp="1"/>
          </p:cNvSpPr>
          <p:nvPr>
            <p:ph type="body" idx="3"/>
          </p:nvPr>
        </p:nvSpPr>
        <p:spPr>
          <a:xfrm>
            <a:off x="8301753" y="1836738"/>
            <a:ext cx="3341455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1" name="Google Shape;411;p41"/>
          <p:cNvSpPr>
            <a:spLocks noGrp="1"/>
          </p:cNvSpPr>
          <p:nvPr>
            <p:ph type="body" idx="4"/>
          </p:nvPr>
        </p:nvSpPr>
        <p:spPr>
          <a:xfrm rot="-5400000">
            <a:off x="-92748" y="3169365"/>
            <a:ext cx="1806705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2" name="Google Shape;412;p41"/>
          <p:cNvSpPr txBox="1">
            <a:spLocks noGrp="1"/>
          </p:cNvSpPr>
          <p:nvPr>
            <p:ph type="body" idx="5"/>
          </p:nvPr>
        </p:nvSpPr>
        <p:spPr>
          <a:xfrm>
            <a:off x="1244961" y="2523299"/>
            <a:ext cx="3341455" cy="1806706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3" name="Google Shape;413;p41"/>
          <p:cNvSpPr txBox="1">
            <a:spLocks noGrp="1"/>
          </p:cNvSpPr>
          <p:nvPr>
            <p:ph type="body" idx="6"/>
          </p:nvPr>
        </p:nvSpPr>
        <p:spPr>
          <a:xfrm>
            <a:off x="4807850" y="2523299"/>
            <a:ext cx="3273833" cy="180670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4" name="Google Shape;414;p41"/>
          <p:cNvSpPr txBox="1">
            <a:spLocks noGrp="1"/>
          </p:cNvSpPr>
          <p:nvPr>
            <p:ph type="body" idx="7"/>
          </p:nvPr>
        </p:nvSpPr>
        <p:spPr>
          <a:xfrm>
            <a:off x="8302094" y="2523299"/>
            <a:ext cx="3341455" cy="1806706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5" name="Google Shape;415;p41"/>
          <p:cNvSpPr>
            <a:spLocks noGrp="1"/>
          </p:cNvSpPr>
          <p:nvPr>
            <p:ph type="body" idx="8"/>
          </p:nvPr>
        </p:nvSpPr>
        <p:spPr>
          <a:xfrm rot="-5400000">
            <a:off x="-92747" y="5161105"/>
            <a:ext cx="1806705" cy="514576"/>
          </a:xfrm>
          <a:prstGeom prst="roundRect">
            <a:avLst>
              <a:gd name="adj" fmla="val 16667"/>
            </a:avLst>
          </a:prstGeom>
          <a:noFill/>
          <a:ln w="31750" cap="flat" cmpd="sng">
            <a:solidFill>
              <a:srgbClr val="00FF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0000" tIns="36000" rIns="90000" bIns="36000" anchor="ctr" anchorCtr="0">
            <a:noAutofit/>
          </a:bodyPr>
          <a:lstStyle>
            <a:lvl1pPr marL="457200" lvl="0" indent="-228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>
                <a:solidFill>
                  <a:srgbClr val="000000"/>
                </a:solidFill>
              </a:defRPr>
            </a:lvl1pPr>
            <a:lvl2pPr marL="914400" lvl="1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Verdana"/>
              <a:buNone/>
              <a:defRPr sz="1600" b="1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6" name="Google Shape;416;p41"/>
          <p:cNvSpPr txBox="1">
            <a:spLocks noGrp="1"/>
          </p:cNvSpPr>
          <p:nvPr>
            <p:ph type="body" idx="9"/>
          </p:nvPr>
        </p:nvSpPr>
        <p:spPr>
          <a:xfrm>
            <a:off x="1244620" y="4515039"/>
            <a:ext cx="3341455" cy="1806706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7" name="Google Shape;417;p41"/>
          <p:cNvSpPr txBox="1">
            <a:spLocks noGrp="1"/>
          </p:cNvSpPr>
          <p:nvPr>
            <p:ph type="body" idx="13"/>
          </p:nvPr>
        </p:nvSpPr>
        <p:spPr>
          <a:xfrm>
            <a:off x="4807168" y="4515039"/>
            <a:ext cx="3273833" cy="1806706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 b="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8" name="Google Shape;418;p41"/>
          <p:cNvSpPr txBox="1">
            <a:spLocks noGrp="1"/>
          </p:cNvSpPr>
          <p:nvPr>
            <p:ph type="body" idx="14"/>
          </p:nvPr>
        </p:nvSpPr>
        <p:spPr>
          <a:xfrm>
            <a:off x="8301753" y="4515039"/>
            <a:ext cx="3341455" cy="1806706"/>
          </a:xfrm>
          <a:prstGeom prst="rect">
            <a:avLst/>
          </a:prstGeom>
          <a:solidFill>
            <a:srgbClr val="F4F6F9"/>
          </a:solidFill>
          <a:ln>
            <a:noFill/>
          </a:ln>
        </p:spPr>
        <p:txBody>
          <a:bodyPr spcFirstLastPara="1" wrap="square" lIns="90000" tIns="90000" rIns="90000" bIns="900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 b="1"/>
            </a:lvl1pPr>
            <a:lvl2pPr marL="914400" lvl="1" indent="-2984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•"/>
              <a:defRPr sz="1100"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Verdana"/>
              <a:buNone/>
              <a:defRPr sz="1100"/>
            </a:lvl3pPr>
            <a:lvl4pPr marL="1828800" lvl="3" indent="-3302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•"/>
              <a:defRPr sz="1600"/>
            </a:lvl4pPr>
            <a:lvl5pPr marL="2286000" lvl="4" indent="-22860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419" name="Google Shape;419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41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421" name="Google Shape;421;p41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422" name="Google Shape;422;p41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itat 1">
  <p:cSld name="Zitat 1">
    <p:bg>
      <p:bgPr>
        <a:solidFill>
          <a:srgbClr val="000E52"/>
        </a:solidFill>
        <a:effectLst/>
      </p:bgPr>
    </p:bg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42"/>
          <p:cNvSpPr txBox="1">
            <a:spLocks noGrp="1"/>
          </p:cNvSpPr>
          <p:nvPr>
            <p:ph type="title"/>
          </p:nvPr>
        </p:nvSpPr>
        <p:spPr>
          <a:xfrm>
            <a:off x="553317" y="1032442"/>
            <a:ext cx="11089408" cy="4720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Verdana"/>
              <a:buNone/>
              <a:defRPr sz="40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5" name="Google Shape;425;p42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426" name="Google Shape;426;p42"/>
          <p:cNvSpPr/>
          <p:nvPr/>
        </p:nvSpPr>
        <p:spPr>
          <a:xfrm>
            <a:off x="558864" y="6492982"/>
            <a:ext cx="770588" cy="186606"/>
          </a:xfrm>
          <a:custGeom>
            <a:avLst/>
            <a:gdLst/>
            <a:ahLst/>
            <a:cxnLst/>
            <a:rect l="l" t="t" r="r" b="b"/>
            <a:pathLst>
              <a:path w="115185" h="105427" extrusionOk="0">
                <a:moveTo>
                  <a:pt x="104400" y="47837"/>
                </a:moveTo>
                <a:lnTo>
                  <a:pt x="104273" y="47837"/>
                </a:lnTo>
                <a:lnTo>
                  <a:pt x="104273" y="1156"/>
                </a:lnTo>
                <a:lnTo>
                  <a:pt x="101040" y="1156"/>
                </a:lnTo>
                <a:lnTo>
                  <a:pt x="101040" y="82256"/>
                </a:lnTo>
                <a:lnTo>
                  <a:pt x="104273" y="82256"/>
                </a:lnTo>
                <a:lnTo>
                  <a:pt x="104273" y="58831"/>
                </a:lnTo>
                <a:lnTo>
                  <a:pt x="104370" y="58831"/>
                </a:lnTo>
                <a:lnTo>
                  <a:pt x="110813" y="82256"/>
                </a:lnTo>
                <a:lnTo>
                  <a:pt x="115185" y="82256"/>
                </a:lnTo>
                <a:lnTo>
                  <a:pt x="107145" y="52826"/>
                </a:lnTo>
                <a:lnTo>
                  <a:pt x="115125" y="26639"/>
                </a:lnTo>
                <a:lnTo>
                  <a:pt x="110783" y="26639"/>
                </a:lnTo>
                <a:lnTo>
                  <a:pt x="104400" y="47837"/>
                </a:lnTo>
                <a:close/>
                <a:moveTo>
                  <a:pt x="92753" y="82256"/>
                </a:moveTo>
                <a:lnTo>
                  <a:pt x="95985" y="82256"/>
                </a:lnTo>
                <a:lnTo>
                  <a:pt x="95985" y="26639"/>
                </a:lnTo>
                <a:lnTo>
                  <a:pt x="94508" y="26639"/>
                </a:lnTo>
                <a:lnTo>
                  <a:pt x="92753" y="26639"/>
                </a:lnTo>
                <a:lnTo>
                  <a:pt x="92753" y="82256"/>
                </a:lnTo>
                <a:close/>
                <a:moveTo>
                  <a:pt x="94350" y="1"/>
                </a:moveTo>
                <a:lnTo>
                  <a:pt x="94230" y="1"/>
                </a:lnTo>
                <a:lnTo>
                  <a:pt x="94110" y="29"/>
                </a:lnTo>
                <a:lnTo>
                  <a:pt x="93998" y="85"/>
                </a:lnTo>
                <a:lnTo>
                  <a:pt x="93885" y="170"/>
                </a:lnTo>
                <a:lnTo>
                  <a:pt x="93773" y="254"/>
                </a:lnTo>
                <a:lnTo>
                  <a:pt x="93660" y="367"/>
                </a:lnTo>
                <a:lnTo>
                  <a:pt x="93555" y="508"/>
                </a:lnTo>
                <a:lnTo>
                  <a:pt x="93450" y="649"/>
                </a:lnTo>
                <a:lnTo>
                  <a:pt x="93353" y="818"/>
                </a:lnTo>
                <a:lnTo>
                  <a:pt x="93255" y="1015"/>
                </a:lnTo>
                <a:lnTo>
                  <a:pt x="93158" y="1213"/>
                </a:lnTo>
                <a:lnTo>
                  <a:pt x="93068" y="1438"/>
                </a:lnTo>
                <a:lnTo>
                  <a:pt x="92985" y="1692"/>
                </a:lnTo>
                <a:lnTo>
                  <a:pt x="92895" y="1946"/>
                </a:lnTo>
                <a:lnTo>
                  <a:pt x="92820" y="2199"/>
                </a:lnTo>
                <a:lnTo>
                  <a:pt x="92738" y="2481"/>
                </a:lnTo>
                <a:lnTo>
                  <a:pt x="92670" y="2791"/>
                </a:lnTo>
                <a:lnTo>
                  <a:pt x="92595" y="3101"/>
                </a:lnTo>
                <a:lnTo>
                  <a:pt x="92535" y="3440"/>
                </a:lnTo>
                <a:lnTo>
                  <a:pt x="92475" y="3750"/>
                </a:lnTo>
                <a:lnTo>
                  <a:pt x="92415" y="4116"/>
                </a:lnTo>
                <a:lnTo>
                  <a:pt x="92363" y="4483"/>
                </a:lnTo>
                <a:lnTo>
                  <a:pt x="92318" y="4849"/>
                </a:lnTo>
                <a:lnTo>
                  <a:pt x="92273" y="5215"/>
                </a:lnTo>
                <a:lnTo>
                  <a:pt x="92235" y="5610"/>
                </a:lnTo>
                <a:lnTo>
                  <a:pt x="92198" y="6005"/>
                </a:lnTo>
                <a:lnTo>
                  <a:pt x="92168" y="6428"/>
                </a:lnTo>
                <a:lnTo>
                  <a:pt x="92145" y="6822"/>
                </a:lnTo>
                <a:lnTo>
                  <a:pt x="92130" y="7245"/>
                </a:lnTo>
                <a:lnTo>
                  <a:pt x="92115" y="7696"/>
                </a:lnTo>
                <a:lnTo>
                  <a:pt x="92108" y="8119"/>
                </a:lnTo>
                <a:lnTo>
                  <a:pt x="92100" y="8570"/>
                </a:lnTo>
                <a:lnTo>
                  <a:pt x="92108" y="9021"/>
                </a:lnTo>
                <a:lnTo>
                  <a:pt x="92115" y="9472"/>
                </a:lnTo>
                <a:lnTo>
                  <a:pt x="92130" y="9895"/>
                </a:lnTo>
                <a:lnTo>
                  <a:pt x="92145" y="10318"/>
                </a:lnTo>
                <a:lnTo>
                  <a:pt x="92168" y="10740"/>
                </a:lnTo>
                <a:lnTo>
                  <a:pt x="92198" y="11135"/>
                </a:lnTo>
                <a:lnTo>
                  <a:pt x="92235" y="11558"/>
                </a:lnTo>
                <a:lnTo>
                  <a:pt x="92273" y="11924"/>
                </a:lnTo>
                <a:lnTo>
                  <a:pt x="92318" y="12319"/>
                </a:lnTo>
                <a:lnTo>
                  <a:pt x="92363" y="12686"/>
                </a:lnTo>
                <a:lnTo>
                  <a:pt x="92415" y="13024"/>
                </a:lnTo>
                <a:lnTo>
                  <a:pt x="92475" y="13362"/>
                </a:lnTo>
                <a:lnTo>
                  <a:pt x="92535" y="13700"/>
                </a:lnTo>
                <a:lnTo>
                  <a:pt x="92595" y="14010"/>
                </a:lnTo>
                <a:lnTo>
                  <a:pt x="92670" y="14320"/>
                </a:lnTo>
                <a:lnTo>
                  <a:pt x="92738" y="14602"/>
                </a:lnTo>
                <a:lnTo>
                  <a:pt x="92820" y="14884"/>
                </a:lnTo>
                <a:lnTo>
                  <a:pt x="92895" y="15138"/>
                </a:lnTo>
                <a:lnTo>
                  <a:pt x="92985" y="15392"/>
                </a:lnTo>
                <a:lnTo>
                  <a:pt x="93068" y="15617"/>
                </a:lnTo>
                <a:lnTo>
                  <a:pt x="93158" y="15843"/>
                </a:lnTo>
                <a:lnTo>
                  <a:pt x="93255" y="16040"/>
                </a:lnTo>
                <a:lnTo>
                  <a:pt x="93353" y="16209"/>
                </a:lnTo>
                <a:lnTo>
                  <a:pt x="93450" y="16378"/>
                </a:lnTo>
                <a:lnTo>
                  <a:pt x="93555" y="16519"/>
                </a:lnTo>
                <a:lnTo>
                  <a:pt x="93660" y="16660"/>
                </a:lnTo>
                <a:lnTo>
                  <a:pt x="93773" y="16773"/>
                </a:lnTo>
                <a:lnTo>
                  <a:pt x="93885" y="16857"/>
                </a:lnTo>
                <a:lnTo>
                  <a:pt x="93998" y="16914"/>
                </a:lnTo>
                <a:lnTo>
                  <a:pt x="94110" y="16970"/>
                </a:lnTo>
                <a:lnTo>
                  <a:pt x="94230" y="16998"/>
                </a:lnTo>
                <a:lnTo>
                  <a:pt x="94350" y="17027"/>
                </a:lnTo>
                <a:lnTo>
                  <a:pt x="94470" y="16998"/>
                </a:lnTo>
                <a:lnTo>
                  <a:pt x="94590" y="16970"/>
                </a:lnTo>
                <a:lnTo>
                  <a:pt x="94703" y="16914"/>
                </a:lnTo>
                <a:lnTo>
                  <a:pt x="94823" y="16857"/>
                </a:lnTo>
                <a:lnTo>
                  <a:pt x="94935" y="16773"/>
                </a:lnTo>
                <a:lnTo>
                  <a:pt x="95040" y="16660"/>
                </a:lnTo>
                <a:lnTo>
                  <a:pt x="95153" y="16519"/>
                </a:lnTo>
                <a:lnTo>
                  <a:pt x="95250" y="16378"/>
                </a:lnTo>
                <a:lnTo>
                  <a:pt x="95355" y="16209"/>
                </a:lnTo>
                <a:lnTo>
                  <a:pt x="95453" y="16040"/>
                </a:lnTo>
                <a:lnTo>
                  <a:pt x="95550" y="15843"/>
                </a:lnTo>
                <a:lnTo>
                  <a:pt x="95640" y="15617"/>
                </a:lnTo>
                <a:lnTo>
                  <a:pt x="95730" y="15392"/>
                </a:lnTo>
                <a:lnTo>
                  <a:pt x="95820" y="15138"/>
                </a:lnTo>
                <a:lnTo>
                  <a:pt x="95895" y="14884"/>
                </a:lnTo>
                <a:lnTo>
                  <a:pt x="95978" y="14602"/>
                </a:lnTo>
                <a:lnTo>
                  <a:pt x="96053" y="14320"/>
                </a:lnTo>
                <a:lnTo>
                  <a:pt x="96120" y="14010"/>
                </a:lnTo>
                <a:lnTo>
                  <a:pt x="96188" y="13700"/>
                </a:lnTo>
                <a:lnTo>
                  <a:pt x="96255" y="13362"/>
                </a:lnTo>
                <a:lnTo>
                  <a:pt x="96308" y="13024"/>
                </a:lnTo>
                <a:lnTo>
                  <a:pt x="96368" y="12686"/>
                </a:lnTo>
                <a:lnTo>
                  <a:pt x="96413" y="12319"/>
                </a:lnTo>
                <a:lnTo>
                  <a:pt x="96458" y="11924"/>
                </a:lnTo>
                <a:lnTo>
                  <a:pt x="96495" y="11558"/>
                </a:lnTo>
                <a:lnTo>
                  <a:pt x="96533" y="11135"/>
                </a:lnTo>
                <a:lnTo>
                  <a:pt x="96563" y="10740"/>
                </a:lnTo>
                <a:lnTo>
                  <a:pt x="96585" y="10318"/>
                </a:lnTo>
                <a:lnTo>
                  <a:pt x="96608" y="9895"/>
                </a:lnTo>
                <a:lnTo>
                  <a:pt x="96623" y="9472"/>
                </a:lnTo>
                <a:lnTo>
                  <a:pt x="96630" y="9021"/>
                </a:lnTo>
                <a:lnTo>
                  <a:pt x="96630" y="8570"/>
                </a:lnTo>
                <a:lnTo>
                  <a:pt x="96630" y="8119"/>
                </a:lnTo>
                <a:lnTo>
                  <a:pt x="96623" y="7696"/>
                </a:lnTo>
                <a:lnTo>
                  <a:pt x="96608" y="7245"/>
                </a:lnTo>
                <a:lnTo>
                  <a:pt x="96585" y="6822"/>
                </a:lnTo>
                <a:lnTo>
                  <a:pt x="96563" y="6428"/>
                </a:lnTo>
                <a:lnTo>
                  <a:pt x="96533" y="6005"/>
                </a:lnTo>
                <a:lnTo>
                  <a:pt x="96495" y="5610"/>
                </a:lnTo>
                <a:lnTo>
                  <a:pt x="96458" y="5215"/>
                </a:lnTo>
                <a:lnTo>
                  <a:pt x="96413" y="4849"/>
                </a:lnTo>
                <a:lnTo>
                  <a:pt x="96368" y="4483"/>
                </a:lnTo>
                <a:lnTo>
                  <a:pt x="96308" y="4116"/>
                </a:lnTo>
                <a:lnTo>
                  <a:pt x="96255" y="3750"/>
                </a:lnTo>
                <a:lnTo>
                  <a:pt x="96188" y="3440"/>
                </a:lnTo>
                <a:lnTo>
                  <a:pt x="96120" y="3101"/>
                </a:lnTo>
                <a:lnTo>
                  <a:pt x="96053" y="2791"/>
                </a:lnTo>
                <a:lnTo>
                  <a:pt x="95978" y="2481"/>
                </a:lnTo>
                <a:lnTo>
                  <a:pt x="95895" y="2199"/>
                </a:lnTo>
                <a:lnTo>
                  <a:pt x="95820" y="1946"/>
                </a:lnTo>
                <a:lnTo>
                  <a:pt x="95730" y="1692"/>
                </a:lnTo>
                <a:lnTo>
                  <a:pt x="95640" y="1438"/>
                </a:lnTo>
                <a:lnTo>
                  <a:pt x="95550" y="1213"/>
                </a:lnTo>
                <a:lnTo>
                  <a:pt x="95453" y="1015"/>
                </a:lnTo>
                <a:lnTo>
                  <a:pt x="95355" y="818"/>
                </a:lnTo>
                <a:lnTo>
                  <a:pt x="95250" y="649"/>
                </a:lnTo>
                <a:lnTo>
                  <a:pt x="95153" y="508"/>
                </a:lnTo>
                <a:lnTo>
                  <a:pt x="95040" y="367"/>
                </a:lnTo>
                <a:lnTo>
                  <a:pt x="94935" y="254"/>
                </a:lnTo>
                <a:lnTo>
                  <a:pt x="94823" y="170"/>
                </a:lnTo>
                <a:lnTo>
                  <a:pt x="94703" y="85"/>
                </a:lnTo>
                <a:lnTo>
                  <a:pt x="94590" y="29"/>
                </a:lnTo>
                <a:lnTo>
                  <a:pt x="94470" y="1"/>
                </a:lnTo>
                <a:lnTo>
                  <a:pt x="94350" y="1"/>
                </a:lnTo>
                <a:close/>
                <a:moveTo>
                  <a:pt x="83160" y="37633"/>
                </a:moveTo>
                <a:lnTo>
                  <a:pt x="88838" y="37633"/>
                </a:lnTo>
                <a:lnTo>
                  <a:pt x="88838" y="26639"/>
                </a:lnTo>
                <a:lnTo>
                  <a:pt x="83160" y="26639"/>
                </a:lnTo>
                <a:lnTo>
                  <a:pt x="83160" y="9951"/>
                </a:lnTo>
                <a:lnTo>
                  <a:pt x="79928" y="9951"/>
                </a:lnTo>
                <a:lnTo>
                  <a:pt x="79928" y="61734"/>
                </a:lnTo>
                <a:lnTo>
                  <a:pt x="79935" y="63115"/>
                </a:lnTo>
                <a:lnTo>
                  <a:pt x="79950" y="64440"/>
                </a:lnTo>
                <a:lnTo>
                  <a:pt x="79980" y="65709"/>
                </a:lnTo>
                <a:lnTo>
                  <a:pt x="80018" y="66921"/>
                </a:lnTo>
                <a:lnTo>
                  <a:pt x="80070" y="68105"/>
                </a:lnTo>
                <a:lnTo>
                  <a:pt x="80130" y="69261"/>
                </a:lnTo>
                <a:lnTo>
                  <a:pt x="80205" y="70332"/>
                </a:lnTo>
                <a:lnTo>
                  <a:pt x="80288" y="71375"/>
                </a:lnTo>
                <a:lnTo>
                  <a:pt x="80378" y="72390"/>
                </a:lnTo>
                <a:lnTo>
                  <a:pt x="80483" y="73348"/>
                </a:lnTo>
                <a:lnTo>
                  <a:pt x="80603" y="74250"/>
                </a:lnTo>
                <a:lnTo>
                  <a:pt x="80723" y="75124"/>
                </a:lnTo>
                <a:lnTo>
                  <a:pt x="80858" y="75941"/>
                </a:lnTo>
                <a:lnTo>
                  <a:pt x="81008" y="76702"/>
                </a:lnTo>
                <a:lnTo>
                  <a:pt x="81165" y="77435"/>
                </a:lnTo>
                <a:lnTo>
                  <a:pt x="81330" y="78140"/>
                </a:lnTo>
                <a:lnTo>
                  <a:pt x="81503" y="78788"/>
                </a:lnTo>
                <a:lnTo>
                  <a:pt x="81690" y="79380"/>
                </a:lnTo>
                <a:lnTo>
                  <a:pt x="81885" y="79944"/>
                </a:lnTo>
                <a:lnTo>
                  <a:pt x="82088" y="80452"/>
                </a:lnTo>
                <a:lnTo>
                  <a:pt x="82298" y="80931"/>
                </a:lnTo>
                <a:lnTo>
                  <a:pt x="82523" y="81354"/>
                </a:lnTo>
                <a:lnTo>
                  <a:pt x="82755" y="81748"/>
                </a:lnTo>
                <a:lnTo>
                  <a:pt x="82995" y="82115"/>
                </a:lnTo>
                <a:lnTo>
                  <a:pt x="83243" y="82425"/>
                </a:lnTo>
                <a:lnTo>
                  <a:pt x="83505" y="82678"/>
                </a:lnTo>
                <a:lnTo>
                  <a:pt x="83768" y="82904"/>
                </a:lnTo>
                <a:lnTo>
                  <a:pt x="84045" y="83073"/>
                </a:lnTo>
                <a:lnTo>
                  <a:pt x="84330" y="83214"/>
                </a:lnTo>
                <a:lnTo>
                  <a:pt x="84623" y="83327"/>
                </a:lnTo>
                <a:lnTo>
                  <a:pt x="84923" y="83383"/>
                </a:lnTo>
                <a:lnTo>
                  <a:pt x="85230" y="83411"/>
                </a:lnTo>
                <a:lnTo>
                  <a:pt x="85403" y="83411"/>
                </a:lnTo>
                <a:lnTo>
                  <a:pt x="85575" y="83383"/>
                </a:lnTo>
                <a:lnTo>
                  <a:pt x="85748" y="83327"/>
                </a:lnTo>
                <a:lnTo>
                  <a:pt x="85913" y="83299"/>
                </a:lnTo>
                <a:lnTo>
                  <a:pt x="86243" y="83158"/>
                </a:lnTo>
                <a:lnTo>
                  <a:pt x="86565" y="82960"/>
                </a:lnTo>
                <a:lnTo>
                  <a:pt x="86873" y="82735"/>
                </a:lnTo>
                <a:lnTo>
                  <a:pt x="87180" y="82453"/>
                </a:lnTo>
                <a:lnTo>
                  <a:pt x="87473" y="82115"/>
                </a:lnTo>
                <a:lnTo>
                  <a:pt x="87758" y="81748"/>
                </a:lnTo>
                <a:lnTo>
                  <a:pt x="88035" y="81354"/>
                </a:lnTo>
                <a:lnTo>
                  <a:pt x="88305" y="80931"/>
                </a:lnTo>
                <a:lnTo>
                  <a:pt x="88568" y="80480"/>
                </a:lnTo>
                <a:lnTo>
                  <a:pt x="88823" y="79972"/>
                </a:lnTo>
                <a:lnTo>
                  <a:pt x="89070" y="79465"/>
                </a:lnTo>
                <a:lnTo>
                  <a:pt x="89303" y="78958"/>
                </a:lnTo>
                <a:lnTo>
                  <a:pt x="89535" y="78394"/>
                </a:lnTo>
                <a:lnTo>
                  <a:pt x="89760" y="77858"/>
                </a:lnTo>
                <a:lnTo>
                  <a:pt x="88493" y="68105"/>
                </a:lnTo>
                <a:lnTo>
                  <a:pt x="88328" y="68499"/>
                </a:lnTo>
                <a:lnTo>
                  <a:pt x="88148" y="68866"/>
                </a:lnTo>
                <a:lnTo>
                  <a:pt x="87975" y="69232"/>
                </a:lnTo>
                <a:lnTo>
                  <a:pt x="87795" y="69599"/>
                </a:lnTo>
                <a:lnTo>
                  <a:pt x="87608" y="69937"/>
                </a:lnTo>
                <a:lnTo>
                  <a:pt x="87428" y="70247"/>
                </a:lnTo>
                <a:lnTo>
                  <a:pt x="87233" y="70529"/>
                </a:lnTo>
                <a:lnTo>
                  <a:pt x="87045" y="70811"/>
                </a:lnTo>
                <a:lnTo>
                  <a:pt x="86858" y="71065"/>
                </a:lnTo>
                <a:lnTo>
                  <a:pt x="86663" y="71290"/>
                </a:lnTo>
                <a:lnTo>
                  <a:pt x="86468" y="71459"/>
                </a:lnTo>
                <a:lnTo>
                  <a:pt x="86273" y="71628"/>
                </a:lnTo>
                <a:lnTo>
                  <a:pt x="86085" y="71769"/>
                </a:lnTo>
                <a:lnTo>
                  <a:pt x="85890" y="71854"/>
                </a:lnTo>
                <a:lnTo>
                  <a:pt x="85695" y="71910"/>
                </a:lnTo>
                <a:lnTo>
                  <a:pt x="85508" y="71939"/>
                </a:lnTo>
                <a:lnTo>
                  <a:pt x="85388" y="71939"/>
                </a:lnTo>
                <a:lnTo>
                  <a:pt x="85268" y="71910"/>
                </a:lnTo>
                <a:lnTo>
                  <a:pt x="85148" y="71854"/>
                </a:lnTo>
                <a:lnTo>
                  <a:pt x="85035" y="71798"/>
                </a:lnTo>
                <a:lnTo>
                  <a:pt x="84923" y="71713"/>
                </a:lnTo>
                <a:lnTo>
                  <a:pt x="84810" y="71600"/>
                </a:lnTo>
                <a:lnTo>
                  <a:pt x="84698" y="71487"/>
                </a:lnTo>
                <a:lnTo>
                  <a:pt x="84593" y="71347"/>
                </a:lnTo>
                <a:lnTo>
                  <a:pt x="84488" y="71177"/>
                </a:lnTo>
                <a:lnTo>
                  <a:pt x="84390" y="71008"/>
                </a:lnTo>
                <a:lnTo>
                  <a:pt x="84293" y="70811"/>
                </a:lnTo>
                <a:lnTo>
                  <a:pt x="84195" y="70585"/>
                </a:lnTo>
                <a:lnTo>
                  <a:pt x="84105" y="70360"/>
                </a:lnTo>
                <a:lnTo>
                  <a:pt x="84015" y="70078"/>
                </a:lnTo>
                <a:lnTo>
                  <a:pt x="83933" y="69796"/>
                </a:lnTo>
                <a:lnTo>
                  <a:pt x="83850" y="69514"/>
                </a:lnTo>
                <a:lnTo>
                  <a:pt x="83768" y="69176"/>
                </a:lnTo>
                <a:lnTo>
                  <a:pt x="83700" y="68838"/>
                </a:lnTo>
                <a:lnTo>
                  <a:pt x="83625" y="68471"/>
                </a:lnTo>
                <a:lnTo>
                  <a:pt x="83565" y="68077"/>
                </a:lnTo>
                <a:lnTo>
                  <a:pt x="83498" y="67654"/>
                </a:lnTo>
                <a:lnTo>
                  <a:pt x="83445" y="67203"/>
                </a:lnTo>
                <a:lnTo>
                  <a:pt x="83393" y="66752"/>
                </a:lnTo>
                <a:lnTo>
                  <a:pt x="83348" y="66273"/>
                </a:lnTo>
                <a:lnTo>
                  <a:pt x="83303" y="65765"/>
                </a:lnTo>
                <a:lnTo>
                  <a:pt x="83265" y="65230"/>
                </a:lnTo>
                <a:lnTo>
                  <a:pt x="83235" y="64666"/>
                </a:lnTo>
                <a:lnTo>
                  <a:pt x="83213" y="64074"/>
                </a:lnTo>
                <a:lnTo>
                  <a:pt x="83190" y="63482"/>
                </a:lnTo>
                <a:lnTo>
                  <a:pt x="83175" y="62862"/>
                </a:lnTo>
                <a:lnTo>
                  <a:pt x="83168" y="62185"/>
                </a:lnTo>
                <a:lnTo>
                  <a:pt x="83160" y="61509"/>
                </a:lnTo>
                <a:lnTo>
                  <a:pt x="83160" y="37633"/>
                </a:lnTo>
                <a:close/>
                <a:moveTo>
                  <a:pt x="69075" y="73912"/>
                </a:moveTo>
                <a:lnTo>
                  <a:pt x="68850" y="73884"/>
                </a:lnTo>
                <a:lnTo>
                  <a:pt x="68640" y="73855"/>
                </a:lnTo>
                <a:lnTo>
                  <a:pt x="68430" y="73799"/>
                </a:lnTo>
                <a:lnTo>
                  <a:pt x="68235" y="73743"/>
                </a:lnTo>
                <a:lnTo>
                  <a:pt x="68048" y="73658"/>
                </a:lnTo>
                <a:lnTo>
                  <a:pt x="67875" y="73545"/>
                </a:lnTo>
                <a:lnTo>
                  <a:pt x="67703" y="73404"/>
                </a:lnTo>
                <a:lnTo>
                  <a:pt x="67545" y="73263"/>
                </a:lnTo>
                <a:lnTo>
                  <a:pt x="67388" y="73122"/>
                </a:lnTo>
                <a:lnTo>
                  <a:pt x="67245" y="72925"/>
                </a:lnTo>
                <a:lnTo>
                  <a:pt x="67110" y="72756"/>
                </a:lnTo>
                <a:lnTo>
                  <a:pt x="66983" y="72530"/>
                </a:lnTo>
                <a:lnTo>
                  <a:pt x="66863" y="72333"/>
                </a:lnTo>
                <a:lnTo>
                  <a:pt x="66750" y="72108"/>
                </a:lnTo>
                <a:lnTo>
                  <a:pt x="66645" y="71854"/>
                </a:lnTo>
                <a:lnTo>
                  <a:pt x="66548" y="71600"/>
                </a:lnTo>
                <a:lnTo>
                  <a:pt x="66450" y="71347"/>
                </a:lnTo>
                <a:lnTo>
                  <a:pt x="66368" y="71065"/>
                </a:lnTo>
                <a:lnTo>
                  <a:pt x="66293" y="70783"/>
                </a:lnTo>
                <a:lnTo>
                  <a:pt x="66218" y="70501"/>
                </a:lnTo>
                <a:lnTo>
                  <a:pt x="66158" y="70191"/>
                </a:lnTo>
                <a:lnTo>
                  <a:pt x="66098" y="69881"/>
                </a:lnTo>
                <a:lnTo>
                  <a:pt x="66045" y="69571"/>
                </a:lnTo>
                <a:lnTo>
                  <a:pt x="66000" y="69261"/>
                </a:lnTo>
                <a:lnTo>
                  <a:pt x="65963" y="68950"/>
                </a:lnTo>
                <a:lnTo>
                  <a:pt x="65933" y="68612"/>
                </a:lnTo>
                <a:lnTo>
                  <a:pt x="65903" y="68274"/>
                </a:lnTo>
                <a:lnTo>
                  <a:pt x="65880" y="67964"/>
                </a:lnTo>
                <a:lnTo>
                  <a:pt x="65858" y="67626"/>
                </a:lnTo>
                <a:lnTo>
                  <a:pt x="65850" y="67287"/>
                </a:lnTo>
                <a:lnTo>
                  <a:pt x="65843" y="66949"/>
                </a:lnTo>
                <a:lnTo>
                  <a:pt x="65843" y="66611"/>
                </a:lnTo>
                <a:lnTo>
                  <a:pt x="65843" y="66273"/>
                </a:lnTo>
                <a:lnTo>
                  <a:pt x="65850" y="65934"/>
                </a:lnTo>
                <a:lnTo>
                  <a:pt x="65858" y="65596"/>
                </a:lnTo>
                <a:lnTo>
                  <a:pt x="65873" y="65286"/>
                </a:lnTo>
                <a:lnTo>
                  <a:pt x="65895" y="64948"/>
                </a:lnTo>
                <a:lnTo>
                  <a:pt x="65918" y="64638"/>
                </a:lnTo>
                <a:lnTo>
                  <a:pt x="65948" y="64299"/>
                </a:lnTo>
                <a:lnTo>
                  <a:pt x="65978" y="63989"/>
                </a:lnTo>
                <a:lnTo>
                  <a:pt x="66023" y="63679"/>
                </a:lnTo>
                <a:lnTo>
                  <a:pt x="66068" y="63369"/>
                </a:lnTo>
                <a:lnTo>
                  <a:pt x="66113" y="63087"/>
                </a:lnTo>
                <a:lnTo>
                  <a:pt x="66173" y="62777"/>
                </a:lnTo>
                <a:lnTo>
                  <a:pt x="66233" y="62495"/>
                </a:lnTo>
                <a:lnTo>
                  <a:pt x="66300" y="62213"/>
                </a:lnTo>
                <a:lnTo>
                  <a:pt x="66375" y="61960"/>
                </a:lnTo>
                <a:lnTo>
                  <a:pt x="66458" y="61678"/>
                </a:lnTo>
                <a:lnTo>
                  <a:pt x="66540" y="61424"/>
                </a:lnTo>
                <a:lnTo>
                  <a:pt x="66638" y="61170"/>
                </a:lnTo>
                <a:lnTo>
                  <a:pt x="66735" y="60945"/>
                </a:lnTo>
                <a:lnTo>
                  <a:pt x="66848" y="60719"/>
                </a:lnTo>
                <a:lnTo>
                  <a:pt x="66960" y="60494"/>
                </a:lnTo>
                <a:lnTo>
                  <a:pt x="67080" y="60268"/>
                </a:lnTo>
                <a:lnTo>
                  <a:pt x="67208" y="60071"/>
                </a:lnTo>
                <a:lnTo>
                  <a:pt x="67350" y="59902"/>
                </a:lnTo>
                <a:lnTo>
                  <a:pt x="67493" y="59705"/>
                </a:lnTo>
                <a:lnTo>
                  <a:pt x="67643" y="59564"/>
                </a:lnTo>
                <a:lnTo>
                  <a:pt x="67808" y="59394"/>
                </a:lnTo>
                <a:lnTo>
                  <a:pt x="67973" y="59254"/>
                </a:lnTo>
                <a:lnTo>
                  <a:pt x="68153" y="59141"/>
                </a:lnTo>
                <a:lnTo>
                  <a:pt x="68340" y="59028"/>
                </a:lnTo>
                <a:lnTo>
                  <a:pt x="68535" y="58915"/>
                </a:lnTo>
                <a:lnTo>
                  <a:pt x="68738" y="58831"/>
                </a:lnTo>
                <a:lnTo>
                  <a:pt x="72803" y="57337"/>
                </a:lnTo>
                <a:lnTo>
                  <a:pt x="72803" y="71939"/>
                </a:lnTo>
                <a:lnTo>
                  <a:pt x="72630" y="72164"/>
                </a:lnTo>
                <a:lnTo>
                  <a:pt x="72450" y="72361"/>
                </a:lnTo>
                <a:lnTo>
                  <a:pt x="72255" y="72559"/>
                </a:lnTo>
                <a:lnTo>
                  <a:pt x="72053" y="72728"/>
                </a:lnTo>
                <a:lnTo>
                  <a:pt x="71835" y="72897"/>
                </a:lnTo>
                <a:lnTo>
                  <a:pt x="71618" y="73066"/>
                </a:lnTo>
                <a:lnTo>
                  <a:pt x="71385" y="73207"/>
                </a:lnTo>
                <a:lnTo>
                  <a:pt x="71153" y="73348"/>
                </a:lnTo>
                <a:lnTo>
                  <a:pt x="70905" y="73489"/>
                </a:lnTo>
                <a:lnTo>
                  <a:pt x="70658" y="73602"/>
                </a:lnTo>
                <a:lnTo>
                  <a:pt x="70403" y="73686"/>
                </a:lnTo>
                <a:lnTo>
                  <a:pt x="70148" y="73771"/>
                </a:lnTo>
                <a:lnTo>
                  <a:pt x="69878" y="73827"/>
                </a:lnTo>
                <a:lnTo>
                  <a:pt x="69615" y="73855"/>
                </a:lnTo>
                <a:lnTo>
                  <a:pt x="69345" y="73884"/>
                </a:lnTo>
                <a:lnTo>
                  <a:pt x="69075" y="73912"/>
                </a:lnTo>
                <a:close/>
                <a:moveTo>
                  <a:pt x="69383" y="25483"/>
                </a:moveTo>
                <a:lnTo>
                  <a:pt x="69008" y="25483"/>
                </a:lnTo>
                <a:lnTo>
                  <a:pt x="68625" y="25568"/>
                </a:lnTo>
                <a:lnTo>
                  <a:pt x="68243" y="25652"/>
                </a:lnTo>
                <a:lnTo>
                  <a:pt x="67853" y="25793"/>
                </a:lnTo>
                <a:lnTo>
                  <a:pt x="67463" y="25991"/>
                </a:lnTo>
                <a:lnTo>
                  <a:pt x="67065" y="26244"/>
                </a:lnTo>
                <a:lnTo>
                  <a:pt x="66675" y="26554"/>
                </a:lnTo>
                <a:lnTo>
                  <a:pt x="66278" y="26893"/>
                </a:lnTo>
                <a:lnTo>
                  <a:pt x="66083" y="27090"/>
                </a:lnTo>
                <a:lnTo>
                  <a:pt x="65880" y="27316"/>
                </a:lnTo>
                <a:lnTo>
                  <a:pt x="65685" y="27541"/>
                </a:lnTo>
                <a:lnTo>
                  <a:pt x="65483" y="27767"/>
                </a:lnTo>
                <a:lnTo>
                  <a:pt x="65288" y="28020"/>
                </a:lnTo>
                <a:lnTo>
                  <a:pt x="65093" y="28302"/>
                </a:lnTo>
                <a:lnTo>
                  <a:pt x="64890" y="28584"/>
                </a:lnTo>
                <a:lnTo>
                  <a:pt x="64695" y="28894"/>
                </a:lnTo>
                <a:lnTo>
                  <a:pt x="64493" y="29232"/>
                </a:lnTo>
                <a:lnTo>
                  <a:pt x="64298" y="29571"/>
                </a:lnTo>
                <a:lnTo>
                  <a:pt x="64103" y="29909"/>
                </a:lnTo>
                <a:lnTo>
                  <a:pt x="63908" y="30275"/>
                </a:lnTo>
                <a:lnTo>
                  <a:pt x="63713" y="30670"/>
                </a:lnTo>
                <a:lnTo>
                  <a:pt x="63518" y="31093"/>
                </a:lnTo>
                <a:lnTo>
                  <a:pt x="63323" y="31516"/>
                </a:lnTo>
                <a:lnTo>
                  <a:pt x="63128" y="31967"/>
                </a:lnTo>
                <a:lnTo>
                  <a:pt x="64328" y="41805"/>
                </a:lnTo>
                <a:lnTo>
                  <a:pt x="64583" y="41269"/>
                </a:lnTo>
                <a:lnTo>
                  <a:pt x="64853" y="40733"/>
                </a:lnTo>
                <a:lnTo>
                  <a:pt x="65130" y="40226"/>
                </a:lnTo>
                <a:lnTo>
                  <a:pt x="65415" y="39719"/>
                </a:lnTo>
                <a:lnTo>
                  <a:pt x="65715" y="39239"/>
                </a:lnTo>
                <a:lnTo>
                  <a:pt x="66015" y="38788"/>
                </a:lnTo>
                <a:lnTo>
                  <a:pt x="66330" y="38337"/>
                </a:lnTo>
                <a:lnTo>
                  <a:pt x="66645" y="37943"/>
                </a:lnTo>
                <a:lnTo>
                  <a:pt x="66968" y="37576"/>
                </a:lnTo>
                <a:lnTo>
                  <a:pt x="67290" y="37238"/>
                </a:lnTo>
                <a:lnTo>
                  <a:pt x="67620" y="36956"/>
                </a:lnTo>
                <a:lnTo>
                  <a:pt x="67950" y="36702"/>
                </a:lnTo>
                <a:lnTo>
                  <a:pt x="68280" y="36505"/>
                </a:lnTo>
                <a:lnTo>
                  <a:pt x="68610" y="36364"/>
                </a:lnTo>
                <a:lnTo>
                  <a:pt x="68775" y="36308"/>
                </a:lnTo>
                <a:lnTo>
                  <a:pt x="68933" y="36280"/>
                </a:lnTo>
                <a:lnTo>
                  <a:pt x="69098" y="36251"/>
                </a:lnTo>
                <a:lnTo>
                  <a:pt x="69263" y="36251"/>
                </a:lnTo>
                <a:lnTo>
                  <a:pt x="69473" y="36251"/>
                </a:lnTo>
                <a:lnTo>
                  <a:pt x="69675" y="36280"/>
                </a:lnTo>
                <a:lnTo>
                  <a:pt x="69870" y="36336"/>
                </a:lnTo>
                <a:lnTo>
                  <a:pt x="70058" y="36392"/>
                </a:lnTo>
                <a:lnTo>
                  <a:pt x="70245" y="36477"/>
                </a:lnTo>
                <a:lnTo>
                  <a:pt x="70425" y="36590"/>
                </a:lnTo>
                <a:lnTo>
                  <a:pt x="70598" y="36731"/>
                </a:lnTo>
                <a:lnTo>
                  <a:pt x="70763" y="36872"/>
                </a:lnTo>
                <a:lnTo>
                  <a:pt x="70928" y="37041"/>
                </a:lnTo>
                <a:lnTo>
                  <a:pt x="71078" y="37238"/>
                </a:lnTo>
                <a:lnTo>
                  <a:pt x="71228" y="37435"/>
                </a:lnTo>
                <a:lnTo>
                  <a:pt x="71370" y="37661"/>
                </a:lnTo>
                <a:lnTo>
                  <a:pt x="71505" y="37915"/>
                </a:lnTo>
                <a:lnTo>
                  <a:pt x="71640" y="38196"/>
                </a:lnTo>
                <a:lnTo>
                  <a:pt x="71760" y="38478"/>
                </a:lnTo>
                <a:lnTo>
                  <a:pt x="71880" y="38788"/>
                </a:lnTo>
                <a:lnTo>
                  <a:pt x="71985" y="39127"/>
                </a:lnTo>
                <a:lnTo>
                  <a:pt x="72090" y="39493"/>
                </a:lnTo>
                <a:lnTo>
                  <a:pt x="72188" y="39888"/>
                </a:lnTo>
                <a:lnTo>
                  <a:pt x="72278" y="40282"/>
                </a:lnTo>
                <a:lnTo>
                  <a:pt x="72360" y="40705"/>
                </a:lnTo>
                <a:lnTo>
                  <a:pt x="72435" y="41156"/>
                </a:lnTo>
                <a:lnTo>
                  <a:pt x="72510" y="41635"/>
                </a:lnTo>
                <a:lnTo>
                  <a:pt x="72570" y="42115"/>
                </a:lnTo>
                <a:lnTo>
                  <a:pt x="72623" y="42622"/>
                </a:lnTo>
                <a:lnTo>
                  <a:pt x="72675" y="43158"/>
                </a:lnTo>
                <a:lnTo>
                  <a:pt x="72713" y="43721"/>
                </a:lnTo>
                <a:lnTo>
                  <a:pt x="72743" y="44313"/>
                </a:lnTo>
                <a:lnTo>
                  <a:pt x="72773" y="44934"/>
                </a:lnTo>
                <a:lnTo>
                  <a:pt x="72788" y="45554"/>
                </a:lnTo>
                <a:lnTo>
                  <a:pt x="72803" y="46230"/>
                </a:lnTo>
                <a:lnTo>
                  <a:pt x="72803" y="46907"/>
                </a:lnTo>
                <a:lnTo>
                  <a:pt x="72803" y="47837"/>
                </a:lnTo>
                <a:lnTo>
                  <a:pt x="69135" y="49218"/>
                </a:lnTo>
                <a:lnTo>
                  <a:pt x="68760" y="49387"/>
                </a:lnTo>
                <a:lnTo>
                  <a:pt x="68393" y="49557"/>
                </a:lnTo>
                <a:lnTo>
                  <a:pt x="68033" y="49754"/>
                </a:lnTo>
                <a:lnTo>
                  <a:pt x="67688" y="49979"/>
                </a:lnTo>
                <a:lnTo>
                  <a:pt x="67350" y="50233"/>
                </a:lnTo>
                <a:lnTo>
                  <a:pt x="67020" y="50487"/>
                </a:lnTo>
                <a:lnTo>
                  <a:pt x="66705" y="50797"/>
                </a:lnTo>
                <a:lnTo>
                  <a:pt x="66398" y="51107"/>
                </a:lnTo>
                <a:lnTo>
                  <a:pt x="66105" y="51445"/>
                </a:lnTo>
                <a:lnTo>
                  <a:pt x="65820" y="51812"/>
                </a:lnTo>
                <a:lnTo>
                  <a:pt x="65543" y="52206"/>
                </a:lnTo>
                <a:lnTo>
                  <a:pt x="65280" y="52629"/>
                </a:lnTo>
                <a:lnTo>
                  <a:pt x="65033" y="53080"/>
                </a:lnTo>
                <a:lnTo>
                  <a:pt x="64793" y="53531"/>
                </a:lnTo>
                <a:lnTo>
                  <a:pt x="64560" y="54039"/>
                </a:lnTo>
                <a:lnTo>
                  <a:pt x="64343" y="54546"/>
                </a:lnTo>
                <a:lnTo>
                  <a:pt x="64140" y="55110"/>
                </a:lnTo>
                <a:lnTo>
                  <a:pt x="63945" y="55674"/>
                </a:lnTo>
                <a:lnTo>
                  <a:pt x="63765" y="56266"/>
                </a:lnTo>
                <a:lnTo>
                  <a:pt x="63600" y="56886"/>
                </a:lnTo>
                <a:lnTo>
                  <a:pt x="63443" y="57534"/>
                </a:lnTo>
                <a:lnTo>
                  <a:pt x="63300" y="58211"/>
                </a:lnTo>
                <a:lnTo>
                  <a:pt x="63165" y="58915"/>
                </a:lnTo>
                <a:lnTo>
                  <a:pt x="63053" y="59648"/>
                </a:lnTo>
                <a:lnTo>
                  <a:pt x="62948" y="60409"/>
                </a:lnTo>
                <a:lnTo>
                  <a:pt x="62858" y="61199"/>
                </a:lnTo>
                <a:lnTo>
                  <a:pt x="62783" y="62016"/>
                </a:lnTo>
                <a:lnTo>
                  <a:pt x="62715" y="62862"/>
                </a:lnTo>
                <a:lnTo>
                  <a:pt x="62670" y="63707"/>
                </a:lnTo>
                <a:lnTo>
                  <a:pt x="62633" y="64609"/>
                </a:lnTo>
                <a:lnTo>
                  <a:pt x="62610" y="65540"/>
                </a:lnTo>
                <a:lnTo>
                  <a:pt x="62603" y="66498"/>
                </a:lnTo>
                <a:lnTo>
                  <a:pt x="62610" y="67428"/>
                </a:lnTo>
                <a:lnTo>
                  <a:pt x="62625" y="68359"/>
                </a:lnTo>
                <a:lnTo>
                  <a:pt x="62655" y="69261"/>
                </a:lnTo>
                <a:lnTo>
                  <a:pt x="62693" y="70134"/>
                </a:lnTo>
                <a:lnTo>
                  <a:pt x="62745" y="71008"/>
                </a:lnTo>
                <a:lnTo>
                  <a:pt x="62805" y="71826"/>
                </a:lnTo>
                <a:lnTo>
                  <a:pt x="62880" y="72643"/>
                </a:lnTo>
                <a:lnTo>
                  <a:pt x="62970" y="73433"/>
                </a:lnTo>
                <a:lnTo>
                  <a:pt x="63068" y="74194"/>
                </a:lnTo>
                <a:lnTo>
                  <a:pt x="63180" y="74927"/>
                </a:lnTo>
                <a:lnTo>
                  <a:pt x="63308" y="75631"/>
                </a:lnTo>
                <a:lnTo>
                  <a:pt x="63450" y="76336"/>
                </a:lnTo>
                <a:lnTo>
                  <a:pt x="63600" y="76984"/>
                </a:lnTo>
                <a:lnTo>
                  <a:pt x="63765" y="77604"/>
                </a:lnTo>
                <a:lnTo>
                  <a:pt x="63945" y="78196"/>
                </a:lnTo>
                <a:lnTo>
                  <a:pt x="64133" y="78760"/>
                </a:lnTo>
                <a:lnTo>
                  <a:pt x="64343" y="79324"/>
                </a:lnTo>
                <a:lnTo>
                  <a:pt x="64560" y="79831"/>
                </a:lnTo>
                <a:lnTo>
                  <a:pt x="64800" y="80282"/>
                </a:lnTo>
                <a:lnTo>
                  <a:pt x="65048" y="80733"/>
                </a:lnTo>
                <a:lnTo>
                  <a:pt x="65310" y="81156"/>
                </a:lnTo>
                <a:lnTo>
                  <a:pt x="65588" y="81523"/>
                </a:lnTo>
                <a:lnTo>
                  <a:pt x="65880" y="81889"/>
                </a:lnTo>
                <a:lnTo>
                  <a:pt x="66195" y="82199"/>
                </a:lnTo>
                <a:lnTo>
                  <a:pt x="66518" y="82481"/>
                </a:lnTo>
                <a:lnTo>
                  <a:pt x="66855" y="82707"/>
                </a:lnTo>
                <a:lnTo>
                  <a:pt x="67208" y="82932"/>
                </a:lnTo>
                <a:lnTo>
                  <a:pt x="67583" y="83101"/>
                </a:lnTo>
                <a:lnTo>
                  <a:pt x="67973" y="83242"/>
                </a:lnTo>
                <a:lnTo>
                  <a:pt x="68370" y="83327"/>
                </a:lnTo>
                <a:lnTo>
                  <a:pt x="68790" y="83383"/>
                </a:lnTo>
                <a:lnTo>
                  <a:pt x="69233" y="83411"/>
                </a:lnTo>
                <a:lnTo>
                  <a:pt x="69683" y="83383"/>
                </a:lnTo>
                <a:lnTo>
                  <a:pt x="70148" y="83299"/>
                </a:lnTo>
                <a:lnTo>
                  <a:pt x="70613" y="83186"/>
                </a:lnTo>
                <a:lnTo>
                  <a:pt x="71078" y="83017"/>
                </a:lnTo>
                <a:lnTo>
                  <a:pt x="71543" y="82791"/>
                </a:lnTo>
                <a:lnTo>
                  <a:pt x="72008" y="82538"/>
                </a:lnTo>
                <a:lnTo>
                  <a:pt x="72473" y="82227"/>
                </a:lnTo>
                <a:lnTo>
                  <a:pt x="72923" y="81889"/>
                </a:lnTo>
                <a:lnTo>
                  <a:pt x="73373" y="81523"/>
                </a:lnTo>
                <a:lnTo>
                  <a:pt x="73800" y="81100"/>
                </a:lnTo>
                <a:lnTo>
                  <a:pt x="74220" y="80649"/>
                </a:lnTo>
                <a:lnTo>
                  <a:pt x="74625" y="80170"/>
                </a:lnTo>
                <a:lnTo>
                  <a:pt x="75015" y="79662"/>
                </a:lnTo>
                <a:lnTo>
                  <a:pt x="75383" y="79127"/>
                </a:lnTo>
                <a:lnTo>
                  <a:pt x="75555" y="78845"/>
                </a:lnTo>
                <a:lnTo>
                  <a:pt x="75720" y="78563"/>
                </a:lnTo>
                <a:lnTo>
                  <a:pt x="75885" y="78253"/>
                </a:lnTo>
                <a:lnTo>
                  <a:pt x="76043" y="77971"/>
                </a:lnTo>
                <a:lnTo>
                  <a:pt x="76043" y="46202"/>
                </a:lnTo>
                <a:lnTo>
                  <a:pt x="76035" y="44962"/>
                </a:lnTo>
                <a:lnTo>
                  <a:pt x="76013" y="43721"/>
                </a:lnTo>
                <a:lnTo>
                  <a:pt x="75975" y="42538"/>
                </a:lnTo>
                <a:lnTo>
                  <a:pt x="75930" y="41410"/>
                </a:lnTo>
                <a:lnTo>
                  <a:pt x="75870" y="40311"/>
                </a:lnTo>
                <a:lnTo>
                  <a:pt x="75788" y="39239"/>
                </a:lnTo>
                <a:lnTo>
                  <a:pt x="75698" y="38196"/>
                </a:lnTo>
                <a:lnTo>
                  <a:pt x="75593" y="37210"/>
                </a:lnTo>
                <a:lnTo>
                  <a:pt x="75480" y="36280"/>
                </a:lnTo>
                <a:lnTo>
                  <a:pt x="75345" y="35378"/>
                </a:lnTo>
                <a:lnTo>
                  <a:pt x="75203" y="34504"/>
                </a:lnTo>
                <a:lnTo>
                  <a:pt x="75045" y="33686"/>
                </a:lnTo>
                <a:lnTo>
                  <a:pt x="74880" y="32897"/>
                </a:lnTo>
                <a:lnTo>
                  <a:pt x="74700" y="32136"/>
                </a:lnTo>
                <a:lnTo>
                  <a:pt x="74505" y="31431"/>
                </a:lnTo>
                <a:lnTo>
                  <a:pt x="74295" y="30755"/>
                </a:lnTo>
                <a:lnTo>
                  <a:pt x="74078" y="30134"/>
                </a:lnTo>
                <a:lnTo>
                  <a:pt x="73845" y="29542"/>
                </a:lnTo>
                <a:lnTo>
                  <a:pt x="73605" y="29007"/>
                </a:lnTo>
                <a:lnTo>
                  <a:pt x="73350" y="28471"/>
                </a:lnTo>
                <a:lnTo>
                  <a:pt x="73080" y="28020"/>
                </a:lnTo>
                <a:lnTo>
                  <a:pt x="72803" y="27597"/>
                </a:lnTo>
                <a:lnTo>
                  <a:pt x="72510" y="27203"/>
                </a:lnTo>
                <a:lnTo>
                  <a:pt x="72203" y="26836"/>
                </a:lnTo>
                <a:lnTo>
                  <a:pt x="71895" y="26526"/>
                </a:lnTo>
                <a:lnTo>
                  <a:pt x="71565" y="26273"/>
                </a:lnTo>
                <a:lnTo>
                  <a:pt x="71228" y="26019"/>
                </a:lnTo>
                <a:lnTo>
                  <a:pt x="70883" y="25850"/>
                </a:lnTo>
                <a:lnTo>
                  <a:pt x="70523" y="25681"/>
                </a:lnTo>
                <a:lnTo>
                  <a:pt x="70155" y="25568"/>
                </a:lnTo>
                <a:lnTo>
                  <a:pt x="69773" y="25511"/>
                </a:lnTo>
                <a:lnTo>
                  <a:pt x="69383" y="25483"/>
                </a:lnTo>
                <a:close/>
                <a:moveTo>
                  <a:pt x="53168" y="25483"/>
                </a:moveTo>
                <a:lnTo>
                  <a:pt x="52823" y="25511"/>
                </a:lnTo>
                <a:lnTo>
                  <a:pt x="52470" y="25568"/>
                </a:lnTo>
                <a:lnTo>
                  <a:pt x="52125" y="25681"/>
                </a:lnTo>
                <a:lnTo>
                  <a:pt x="51773" y="25850"/>
                </a:lnTo>
                <a:lnTo>
                  <a:pt x="51420" y="26075"/>
                </a:lnTo>
                <a:lnTo>
                  <a:pt x="51068" y="26329"/>
                </a:lnTo>
                <a:lnTo>
                  <a:pt x="50723" y="26611"/>
                </a:lnTo>
                <a:lnTo>
                  <a:pt x="50385" y="26949"/>
                </a:lnTo>
                <a:lnTo>
                  <a:pt x="50040" y="27344"/>
                </a:lnTo>
                <a:lnTo>
                  <a:pt x="49710" y="27738"/>
                </a:lnTo>
                <a:lnTo>
                  <a:pt x="49380" y="28218"/>
                </a:lnTo>
                <a:lnTo>
                  <a:pt x="49065" y="28697"/>
                </a:lnTo>
                <a:lnTo>
                  <a:pt x="48750" y="29232"/>
                </a:lnTo>
                <a:lnTo>
                  <a:pt x="48443" y="29796"/>
                </a:lnTo>
                <a:lnTo>
                  <a:pt x="48150" y="30388"/>
                </a:lnTo>
                <a:lnTo>
                  <a:pt x="47865" y="31036"/>
                </a:lnTo>
                <a:lnTo>
                  <a:pt x="47760" y="30698"/>
                </a:lnTo>
                <a:lnTo>
                  <a:pt x="47640" y="30360"/>
                </a:lnTo>
                <a:lnTo>
                  <a:pt x="47528" y="30050"/>
                </a:lnTo>
                <a:lnTo>
                  <a:pt x="47408" y="29740"/>
                </a:lnTo>
                <a:lnTo>
                  <a:pt x="47288" y="29430"/>
                </a:lnTo>
                <a:lnTo>
                  <a:pt x="47160" y="29148"/>
                </a:lnTo>
                <a:lnTo>
                  <a:pt x="47033" y="28866"/>
                </a:lnTo>
                <a:lnTo>
                  <a:pt x="46898" y="28612"/>
                </a:lnTo>
                <a:lnTo>
                  <a:pt x="46628" y="28105"/>
                </a:lnTo>
                <a:lnTo>
                  <a:pt x="46350" y="27654"/>
                </a:lnTo>
                <a:lnTo>
                  <a:pt x="46058" y="27231"/>
                </a:lnTo>
                <a:lnTo>
                  <a:pt x="45758" y="26865"/>
                </a:lnTo>
                <a:lnTo>
                  <a:pt x="45450" y="26526"/>
                </a:lnTo>
                <a:lnTo>
                  <a:pt x="45135" y="26244"/>
                </a:lnTo>
                <a:lnTo>
                  <a:pt x="44805" y="26019"/>
                </a:lnTo>
                <a:lnTo>
                  <a:pt x="44468" y="25822"/>
                </a:lnTo>
                <a:lnTo>
                  <a:pt x="44123" y="25681"/>
                </a:lnTo>
                <a:lnTo>
                  <a:pt x="43763" y="25568"/>
                </a:lnTo>
                <a:lnTo>
                  <a:pt x="43403" y="25483"/>
                </a:lnTo>
                <a:lnTo>
                  <a:pt x="43028" y="25483"/>
                </a:lnTo>
                <a:lnTo>
                  <a:pt x="42795" y="25483"/>
                </a:lnTo>
                <a:lnTo>
                  <a:pt x="42563" y="25511"/>
                </a:lnTo>
                <a:lnTo>
                  <a:pt x="42330" y="25568"/>
                </a:lnTo>
                <a:lnTo>
                  <a:pt x="42098" y="25652"/>
                </a:lnTo>
                <a:lnTo>
                  <a:pt x="41865" y="25737"/>
                </a:lnTo>
                <a:lnTo>
                  <a:pt x="41633" y="25850"/>
                </a:lnTo>
                <a:lnTo>
                  <a:pt x="41400" y="25991"/>
                </a:lnTo>
                <a:lnTo>
                  <a:pt x="41168" y="26132"/>
                </a:lnTo>
                <a:lnTo>
                  <a:pt x="40935" y="26301"/>
                </a:lnTo>
                <a:lnTo>
                  <a:pt x="40710" y="26498"/>
                </a:lnTo>
                <a:lnTo>
                  <a:pt x="40478" y="26695"/>
                </a:lnTo>
                <a:lnTo>
                  <a:pt x="40253" y="26921"/>
                </a:lnTo>
                <a:lnTo>
                  <a:pt x="40028" y="27175"/>
                </a:lnTo>
                <a:lnTo>
                  <a:pt x="39810" y="27428"/>
                </a:lnTo>
                <a:lnTo>
                  <a:pt x="39593" y="27710"/>
                </a:lnTo>
                <a:lnTo>
                  <a:pt x="39375" y="28020"/>
                </a:lnTo>
                <a:lnTo>
                  <a:pt x="39158" y="28330"/>
                </a:lnTo>
                <a:lnTo>
                  <a:pt x="38948" y="28640"/>
                </a:lnTo>
                <a:lnTo>
                  <a:pt x="38745" y="28979"/>
                </a:lnTo>
                <a:lnTo>
                  <a:pt x="38543" y="29345"/>
                </a:lnTo>
                <a:lnTo>
                  <a:pt x="38348" y="29712"/>
                </a:lnTo>
                <a:lnTo>
                  <a:pt x="38153" y="30078"/>
                </a:lnTo>
                <a:lnTo>
                  <a:pt x="37965" y="30501"/>
                </a:lnTo>
                <a:lnTo>
                  <a:pt x="37778" y="30896"/>
                </a:lnTo>
                <a:lnTo>
                  <a:pt x="37605" y="31318"/>
                </a:lnTo>
                <a:lnTo>
                  <a:pt x="37433" y="31769"/>
                </a:lnTo>
                <a:lnTo>
                  <a:pt x="37260" y="32220"/>
                </a:lnTo>
                <a:lnTo>
                  <a:pt x="37103" y="32671"/>
                </a:lnTo>
                <a:lnTo>
                  <a:pt x="36945" y="33151"/>
                </a:lnTo>
                <a:lnTo>
                  <a:pt x="36803" y="33630"/>
                </a:lnTo>
                <a:lnTo>
                  <a:pt x="36660" y="34109"/>
                </a:lnTo>
                <a:lnTo>
                  <a:pt x="36525" y="34616"/>
                </a:lnTo>
                <a:lnTo>
                  <a:pt x="36525" y="82256"/>
                </a:lnTo>
                <a:lnTo>
                  <a:pt x="39765" y="82256"/>
                </a:lnTo>
                <a:lnTo>
                  <a:pt x="39735" y="40987"/>
                </a:lnTo>
                <a:lnTo>
                  <a:pt x="39953" y="40367"/>
                </a:lnTo>
                <a:lnTo>
                  <a:pt x="40170" y="39831"/>
                </a:lnTo>
                <a:lnTo>
                  <a:pt x="40395" y="39324"/>
                </a:lnTo>
                <a:lnTo>
                  <a:pt x="40620" y="38873"/>
                </a:lnTo>
                <a:lnTo>
                  <a:pt x="40845" y="38478"/>
                </a:lnTo>
                <a:lnTo>
                  <a:pt x="41070" y="38140"/>
                </a:lnTo>
                <a:lnTo>
                  <a:pt x="41295" y="37858"/>
                </a:lnTo>
                <a:lnTo>
                  <a:pt x="41520" y="37604"/>
                </a:lnTo>
                <a:lnTo>
                  <a:pt x="41753" y="37407"/>
                </a:lnTo>
                <a:lnTo>
                  <a:pt x="41978" y="37238"/>
                </a:lnTo>
                <a:lnTo>
                  <a:pt x="42203" y="37097"/>
                </a:lnTo>
                <a:lnTo>
                  <a:pt x="42435" y="36984"/>
                </a:lnTo>
                <a:lnTo>
                  <a:pt x="42660" y="36928"/>
                </a:lnTo>
                <a:lnTo>
                  <a:pt x="42885" y="36872"/>
                </a:lnTo>
                <a:lnTo>
                  <a:pt x="43110" y="36843"/>
                </a:lnTo>
                <a:lnTo>
                  <a:pt x="43335" y="36843"/>
                </a:lnTo>
                <a:lnTo>
                  <a:pt x="43523" y="36843"/>
                </a:lnTo>
                <a:lnTo>
                  <a:pt x="43710" y="36872"/>
                </a:lnTo>
                <a:lnTo>
                  <a:pt x="43890" y="36956"/>
                </a:lnTo>
                <a:lnTo>
                  <a:pt x="44063" y="37041"/>
                </a:lnTo>
                <a:lnTo>
                  <a:pt x="44228" y="37153"/>
                </a:lnTo>
                <a:lnTo>
                  <a:pt x="44393" y="37294"/>
                </a:lnTo>
                <a:lnTo>
                  <a:pt x="44550" y="37464"/>
                </a:lnTo>
                <a:lnTo>
                  <a:pt x="44700" y="37661"/>
                </a:lnTo>
                <a:lnTo>
                  <a:pt x="44850" y="37886"/>
                </a:lnTo>
                <a:lnTo>
                  <a:pt x="44993" y="38112"/>
                </a:lnTo>
                <a:lnTo>
                  <a:pt x="45128" y="38394"/>
                </a:lnTo>
                <a:lnTo>
                  <a:pt x="45255" y="38676"/>
                </a:lnTo>
                <a:lnTo>
                  <a:pt x="45383" y="38986"/>
                </a:lnTo>
                <a:lnTo>
                  <a:pt x="45503" y="39324"/>
                </a:lnTo>
                <a:lnTo>
                  <a:pt x="45615" y="39690"/>
                </a:lnTo>
                <a:lnTo>
                  <a:pt x="45720" y="40085"/>
                </a:lnTo>
                <a:lnTo>
                  <a:pt x="45818" y="40480"/>
                </a:lnTo>
                <a:lnTo>
                  <a:pt x="45915" y="40903"/>
                </a:lnTo>
                <a:lnTo>
                  <a:pt x="46005" y="41354"/>
                </a:lnTo>
                <a:lnTo>
                  <a:pt x="46088" y="41833"/>
                </a:lnTo>
                <a:lnTo>
                  <a:pt x="46163" y="42340"/>
                </a:lnTo>
                <a:lnTo>
                  <a:pt x="46230" y="42848"/>
                </a:lnTo>
                <a:lnTo>
                  <a:pt x="46298" y="43411"/>
                </a:lnTo>
                <a:lnTo>
                  <a:pt x="46358" y="43975"/>
                </a:lnTo>
                <a:lnTo>
                  <a:pt x="46403" y="44539"/>
                </a:lnTo>
                <a:lnTo>
                  <a:pt x="46448" y="45159"/>
                </a:lnTo>
                <a:lnTo>
                  <a:pt x="46485" y="45779"/>
                </a:lnTo>
                <a:lnTo>
                  <a:pt x="46523" y="46428"/>
                </a:lnTo>
                <a:lnTo>
                  <a:pt x="46545" y="47104"/>
                </a:lnTo>
                <a:lnTo>
                  <a:pt x="46560" y="47781"/>
                </a:lnTo>
                <a:lnTo>
                  <a:pt x="46568" y="48485"/>
                </a:lnTo>
                <a:lnTo>
                  <a:pt x="46575" y="49218"/>
                </a:lnTo>
                <a:lnTo>
                  <a:pt x="46575" y="82256"/>
                </a:lnTo>
                <a:lnTo>
                  <a:pt x="49808" y="82256"/>
                </a:lnTo>
                <a:lnTo>
                  <a:pt x="49808" y="49218"/>
                </a:lnTo>
                <a:lnTo>
                  <a:pt x="49808" y="48119"/>
                </a:lnTo>
                <a:lnTo>
                  <a:pt x="49793" y="47020"/>
                </a:lnTo>
                <a:lnTo>
                  <a:pt x="49770" y="45977"/>
                </a:lnTo>
                <a:lnTo>
                  <a:pt x="49740" y="44962"/>
                </a:lnTo>
                <a:lnTo>
                  <a:pt x="49703" y="43947"/>
                </a:lnTo>
                <a:lnTo>
                  <a:pt x="49658" y="42989"/>
                </a:lnTo>
                <a:lnTo>
                  <a:pt x="49598" y="42030"/>
                </a:lnTo>
                <a:lnTo>
                  <a:pt x="49530" y="41128"/>
                </a:lnTo>
                <a:lnTo>
                  <a:pt x="49710" y="40649"/>
                </a:lnTo>
                <a:lnTo>
                  <a:pt x="49898" y="40198"/>
                </a:lnTo>
                <a:lnTo>
                  <a:pt x="50093" y="39775"/>
                </a:lnTo>
                <a:lnTo>
                  <a:pt x="50288" y="39380"/>
                </a:lnTo>
                <a:lnTo>
                  <a:pt x="50498" y="38986"/>
                </a:lnTo>
                <a:lnTo>
                  <a:pt x="50715" y="38647"/>
                </a:lnTo>
                <a:lnTo>
                  <a:pt x="50933" y="38309"/>
                </a:lnTo>
                <a:lnTo>
                  <a:pt x="51158" y="38027"/>
                </a:lnTo>
                <a:lnTo>
                  <a:pt x="51383" y="37745"/>
                </a:lnTo>
                <a:lnTo>
                  <a:pt x="51615" y="37520"/>
                </a:lnTo>
                <a:lnTo>
                  <a:pt x="51855" y="37323"/>
                </a:lnTo>
                <a:lnTo>
                  <a:pt x="52095" y="37153"/>
                </a:lnTo>
                <a:lnTo>
                  <a:pt x="52335" y="37013"/>
                </a:lnTo>
                <a:lnTo>
                  <a:pt x="52583" y="36900"/>
                </a:lnTo>
                <a:lnTo>
                  <a:pt x="52830" y="36843"/>
                </a:lnTo>
                <a:lnTo>
                  <a:pt x="53078" y="36843"/>
                </a:lnTo>
                <a:lnTo>
                  <a:pt x="53258" y="36843"/>
                </a:lnTo>
                <a:lnTo>
                  <a:pt x="53438" y="36872"/>
                </a:lnTo>
                <a:lnTo>
                  <a:pt x="53610" y="36928"/>
                </a:lnTo>
                <a:lnTo>
                  <a:pt x="53775" y="37013"/>
                </a:lnTo>
                <a:lnTo>
                  <a:pt x="53940" y="37125"/>
                </a:lnTo>
                <a:lnTo>
                  <a:pt x="54098" y="37238"/>
                </a:lnTo>
                <a:lnTo>
                  <a:pt x="54255" y="37379"/>
                </a:lnTo>
                <a:lnTo>
                  <a:pt x="54405" y="37548"/>
                </a:lnTo>
                <a:lnTo>
                  <a:pt x="54548" y="37745"/>
                </a:lnTo>
                <a:lnTo>
                  <a:pt x="54690" y="37971"/>
                </a:lnTo>
                <a:lnTo>
                  <a:pt x="54825" y="38225"/>
                </a:lnTo>
                <a:lnTo>
                  <a:pt x="54953" y="38478"/>
                </a:lnTo>
                <a:lnTo>
                  <a:pt x="55080" y="38788"/>
                </a:lnTo>
                <a:lnTo>
                  <a:pt x="55200" y="39098"/>
                </a:lnTo>
                <a:lnTo>
                  <a:pt x="55313" y="39437"/>
                </a:lnTo>
                <a:lnTo>
                  <a:pt x="55425" y="39803"/>
                </a:lnTo>
                <a:lnTo>
                  <a:pt x="55530" y="40198"/>
                </a:lnTo>
                <a:lnTo>
                  <a:pt x="55628" y="40621"/>
                </a:lnTo>
                <a:lnTo>
                  <a:pt x="55718" y="41072"/>
                </a:lnTo>
                <a:lnTo>
                  <a:pt x="55800" y="41523"/>
                </a:lnTo>
                <a:lnTo>
                  <a:pt x="55883" y="42030"/>
                </a:lnTo>
                <a:lnTo>
                  <a:pt x="55958" y="42538"/>
                </a:lnTo>
                <a:lnTo>
                  <a:pt x="56025" y="43101"/>
                </a:lnTo>
                <a:lnTo>
                  <a:pt x="56085" y="43665"/>
                </a:lnTo>
                <a:lnTo>
                  <a:pt x="56138" y="44257"/>
                </a:lnTo>
                <a:lnTo>
                  <a:pt x="56183" y="44905"/>
                </a:lnTo>
                <a:lnTo>
                  <a:pt x="56220" y="45554"/>
                </a:lnTo>
                <a:lnTo>
                  <a:pt x="56258" y="46230"/>
                </a:lnTo>
                <a:lnTo>
                  <a:pt x="56280" y="46935"/>
                </a:lnTo>
                <a:lnTo>
                  <a:pt x="56303" y="47668"/>
                </a:lnTo>
                <a:lnTo>
                  <a:pt x="56310" y="48429"/>
                </a:lnTo>
                <a:lnTo>
                  <a:pt x="56318" y="49218"/>
                </a:lnTo>
                <a:lnTo>
                  <a:pt x="56318" y="82256"/>
                </a:lnTo>
                <a:lnTo>
                  <a:pt x="59550" y="82256"/>
                </a:lnTo>
                <a:lnTo>
                  <a:pt x="59550" y="49218"/>
                </a:lnTo>
                <a:lnTo>
                  <a:pt x="59543" y="47781"/>
                </a:lnTo>
                <a:lnTo>
                  <a:pt x="59520" y="46371"/>
                </a:lnTo>
                <a:lnTo>
                  <a:pt x="59490" y="44990"/>
                </a:lnTo>
                <a:lnTo>
                  <a:pt x="59438" y="43665"/>
                </a:lnTo>
                <a:lnTo>
                  <a:pt x="59378" y="42397"/>
                </a:lnTo>
                <a:lnTo>
                  <a:pt x="59303" y="41184"/>
                </a:lnTo>
                <a:lnTo>
                  <a:pt x="59213" y="40001"/>
                </a:lnTo>
                <a:lnTo>
                  <a:pt x="59108" y="38873"/>
                </a:lnTo>
                <a:lnTo>
                  <a:pt x="58995" y="37774"/>
                </a:lnTo>
                <a:lnTo>
                  <a:pt x="58868" y="36731"/>
                </a:lnTo>
                <a:lnTo>
                  <a:pt x="58725" y="35744"/>
                </a:lnTo>
                <a:lnTo>
                  <a:pt x="58575" y="34786"/>
                </a:lnTo>
                <a:lnTo>
                  <a:pt x="58410" y="33884"/>
                </a:lnTo>
                <a:lnTo>
                  <a:pt x="58230" y="33010"/>
                </a:lnTo>
                <a:lnTo>
                  <a:pt x="58043" y="32220"/>
                </a:lnTo>
                <a:lnTo>
                  <a:pt x="57840" y="31431"/>
                </a:lnTo>
                <a:lnTo>
                  <a:pt x="57630" y="30726"/>
                </a:lnTo>
                <a:lnTo>
                  <a:pt x="57405" y="30050"/>
                </a:lnTo>
                <a:lnTo>
                  <a:pt x="57173" y="29430"/>
                </a:lnTo>
                <a:lnTo>
                  <a:pt x="56925" y="28838"/>
                </a:lnTo>
                <a:lnTo>
                  <a:pt x="56670" y="28302"/>
                </a:lnTo>
                <a:lnTo>
                  <a:pt x="56400" y="27823"/>
                </a:lnTo>
                <a:lnTo>
                  <a:pt x="56123" y="27372"/>
                </a:lnTo>
                <a:lnTo>
                  <a:pt x="55830" y="26977"/>
                </a:lnTo>
                <a:lnTo>
                  <a:pt x="55530" y="26611"/>
                </a:lnTo>
                <a:lnTo>
                  <a:pt x="55223" y="26329"/>
                </a:lnTo>
                <a:lnTo>
                  <a:pt x="54908" y="26047"/>
                </a:lnTo>
                <a:lnTo>
                  <a:pt x="54578" y="25850"/>
                </a:lnTo>
                <a:lnTo>
                  <a:pt x="54240" y="25681"/>
                </a:lnTo>
                <a:lnTo>
                  <a:pt x="53895" y="25568"/>
                </a:lnTo>
                <a:lnTo>
                  <a:pt x="53535" y="25511"/>
                </a:lnTo>
                <a:lnTo>
                  <a:pt x="53168" y="25483"/>
                </a:lnTo>
                <a:close/>
                <a:moveTo>
                  <a:pt x="22223" y="48880"/>
                </a:moveTo>
                <a:lnTo>
                  <a:pt x="22268" y="48147"/>
                </a:lnTo>
                <a:lnTo>
                  <a:pt x="22313" y="47442"/>
                </a:lnTo>
                <a:lnTo>
                  <a:pt x="22365" y="46766"/>
                </a:lnTo>
                <a:lnTo>
                  <a:pt x="22425" y="46089"/>
                </a:lnTo>
                <a:lnTo>
                  <a:pt x="22493" y="45441"/>
                </a:lnTo>
                <a:lnTo>
                  <a:pt x="22560" y="44821"/>
                </a:lnTo>
                <a:lnTo>
                  <a:pt x="22635" y="44201"/>
                </a:lnTo>
                <a:lnTo>
                  <a:pt x="22718" y="43581"/>
                </a:lnTo>
                <a:lnTo>
                  <a:pt x="22808" y="43017"/>
                </a:lnTo>
                <a:lnTo>
                  <a:pt x="22905" y="42453"/>
                </a:lnTo>
                <a:lnTo>
                  <a:pt x="23003" y="41917"/>
                </a:lnTo>
                <a:lnTo>
                  <a:pt x="23115" y="41410"/>
                </a:lnTo>
                <a:lnTo>
                  <a:pt x="23220" y="40903"/>
                </a:lnTo>
                <a:lnTo>
                  <a:pt x="23340" y="40423"/>
                </a:lnTo>
                <a:lnTo>
                  <a:pt x="23460" y="39972"/>
                </a:lnTo>
                <a:lnTo>
                  <a:pt x="23588" y="39550"/>
                </a:lnTo>
                <a:lnTo>
                  <a:pt x="23723" y="39127"/>
                </a:lnTo>
                <a:lnTo>
                  <a:pt x="23865" y="38732"/>
                </a:lnTo>
                <a:lnTo>
                  <a:pt x="24008" y="38366"/>
                </a:lnTo>
                <a:lnTo>
                  <a:pt x="24158" y="38027"/>
                </a:lnTo>
                <a:lnTo>
                  <a:pt x="24308" y="37717"/>
                </a:lnTo>
                <a:lnTo>
                  <a:pt x="24473" y="37435"/>
                </a:lnTo>
                <a:lnTo>
                  <a:pt x="24630" y="37182"/>
                </a:lnTo>
                <a:lnTo>
                  <a:pt x="24803" y="36928"/>
                </a:lnTo>
                <a:lnTo>
                  <a:pt x="24975" y="36731"/>
                </a:lnTo>
                <a:lnTo>
                  <a:pt x="25155" y="36533"/>
                </a:lnTo>
                <a:lnTo>
                  <a:pt x="25335" y="36392"/>
                </a:lnTo>
                <a:lnTo>
                  <a:pt x="25523" y="36251"/>
                </a:lnTo>
                <a:lnTo>
                  <a:pt x="25718" y="36139"/>
                </a:lnTo>
                <a:lnTo>
                  <a:pt x="25913" y="36082"/>
                </a:lnTo>
                <a:lnTo>
                  <a:pt x="26115" y="36026"/>
                </a:lnTo>
                <a:lnTo>
                  <a:pt x="26325" y="36026"/>
                </a:lnTo>
                <a:lnTo>
                  <a:pt x="26513" y="36026"/>
                </a:lnTo>
                <a:lnTo>
                  <a:pt x="26700" y="36082"/>
                </a:lnTo>
                <a:lnTo>
                  <a:pt x="26888" y="36139"/>
                </a:lnTo>
                <a:lnTo>
                  <a:pt x="27060" y="36223"/>
                </a:lnTo>
                <a:lnTo>
                  <a:pt x="27233" y="36336"/>
                </a:lnTo>
                <a:lnTo>
                  <a:pt x="27405" y="36477"/>
                </a:lnTo>
                <a:lnTo>
                  <a:pt x="27570" y="36646"/>
                </a:lnTo>
                <a:lnTo>
                  <a:pt x="27728" y="36843"/>
                </a:lnTo>
                <a:lnTo>
                  <a:pt x="27885" y="37069"/>
                </a:lnTo>
                <a:lnTo>
                  <a:pt x="28035" y="37323"/>
                </a:lnTo>
                <a:lnTo>
                  <a:pt x="28185" y="37576"/>
                </a:lnTo>
                <a:lnTo>
                  <a:pt x="28320" y="37886"/>
                </a:lnTo>
                <a:lnTo>
                  <a:pt x="28463" y="38196"/>
                </a:lnTo>
                <a:lnTo>
                  <a:pt x="28590" y="38563"/>
                </a:lnTo>
                <a:lnTo>
                  <a:pt x="28718" y="38929"/>
                </a:lnTo>
                <a:lnTo>
                  <a:pt x="28838" y="39324"/>
                </a:lnTo>
                <a:lnTo>
                  <a:pt x="28958" y="39747"/>
                </a:lnTo>
                <a:lnTo>
                  <a:pt x="29070" y="40170"/>
                </a:lnTo>
                <a:lnTo>
                  <a:pt x="29175" y="40649"/>
                </a:lnTo>
                <a:lnTo>
                  <a:pt x="29273" y="41156"/>
                </a:lnTo>
                <a:lnTo>
                  <a:pt x="29370" y="41664"/>
                </a:lnTo>
                <a:lnTo>
                  <a:pt x="29468" y="42199"/>
                </a:lnTo>
                <a:lnTo>
                  <a:pt x="29550" y="42763"/>
                </a:lnTo>
                <a:lnTo>
                  <a:pt x="29633" y="43355"/>
                </a:lnTo>
                <a:lnTo>
                  <a:pt x="29708" y="43947"/>
                </a:lnTo>
                <a:lnTo>
                  <a:pt x="29775" y="44595"/>
                </a:lnTo>
                <a:lnTo>
                  <a:pt x="29843" y="45244"/>
                </a:lnTo>
                <a:lnTo>
                  <a:pt x="29903" y="45920"/>
                </a:lnTo>
                <a:lnTo>
                  <a:pt x="29955" y="46625"/>
                </a:lnTo>
                <a:lnTo>
                  <a:pt x="30008" y="47358"/>
                </a:lnTo>
                <a:lnTo>
                  <a:pt x="30045" y="48119"/>
                </a:lnTo>
                <a:lnTo>
                  <a:pt x="30083" y="48880"/>
                </a:lnTo>
                <a:lnTo>
                  <a:pt x="22223" y="48880"/>
                </a:lnTo>
                <a:close/>
                <a:moveTo>
                  <a:pt x="33383" y="53503"/>
                </a:moveTo>
                <a:lnTo>
                  <a:pt x="33375" y="51924"/>
                </a:lnTo>
                <a:lnTo>
                  <a:pt x="33345" y="50402"/>
                </a:lnTo>
                <a:lnTo>
                  <a:pt x="33308" y="48880"/>
                </a:lnTo>
                <a:lnTo>
                  <a:pt x="33248" y="47414"/>
                </a:lnTo>
                <a:lnTo>
                  <a:pt x="33180" y="45977"/>
                </a:lnTo>
                <a:lnTo>
                  <a:pt x="33090" y="44595"/>
                </a:lnTo>
                <a:lnTo>
                  <a:pt x="32985" y="43242"/>
                </a:lnTo>
                <a:lnTo>
                  <a:pt x="32873" y="41946"/>
                </a:lnTo>
                <a:lnTo>
                  <a:pt x="32738" y="40677"/>
                </a:lnTo>
                <a:lnTo>
                  <a:pt x="32588" y="39465"/>
                </a:lnTo>
                <a:lnTo>
                  <a:pt x="32430" y="38281"/>
                </a:lnTo>
                <a:lnTo>
                  <a:pt x="32258" y="37153"/>
                </a:lnTo>
                <a:lnTo>
                  <a:pt x="32070" y="36082"/>
                </a:lnTo>
                <a:lnTo>
                  <a:pt x="31868" y="35039"/>
                </a:lnTo>
                <a:lnTo>
                  <a:pt x="31658" y="34053"/>
                </a:lnTo>
                <a:lnTo>
                  <a:pt x="31433" y="33094"/>
                </a:lnTo>
                <a:lnTo>
                  <a:pt x="31193" y="32220"/>
                </a:lnTo>
                <a:lnTo>
                  <a:pt x="30945" y="31375"/>
                </a:lnTo>
                <a:lnTo>
                  <a:pt x="30683" y="30585"/>
                </a:lnTo>
                <a:lnTo>
                  <a:pt x="30413" y="29853"/>
                </a:lnTo>
                <a:lnTo>
                  <a:pt x="30135" y="29176"/>
                </a:lnTo>
                <a:lnTo>
                  <a:pt x="29835" y="28556"/>
                </a:lnTo>
                <a:lnTo>
                  <a:pt x="29535" y="27964"/>
                </a:lnTo>
                <a:lnTo>
                  <a:pt x="29220" y="27456"/>
                </a:lnTo>
                <a:lnTo>
                  <a:pt x="28898" y="27005"/>
                </a:lnTo>
                <a:lnTo>
                  <a:pt x="28568" y="26611"/>
                </a:lnTo>
                <a:lnTo>
                  <a:pt x="28223" y="26273"/>
                </a:lnTo>
                <a:lnTo>
                  <a:pt x="27870" y="25991"/>
                </a:lnTo>
                <a:lnTo>
                  <a:pt x="27510" y="25765"/>
                </a:lnTo>
                <a:lnTo>
                  <a:pt x="27143" y="25596"/>
                </a:lnTo>
                <a:lnTo>
                  <a:pt x="26768" y="25511"/>
                </a:lnTo>
                <a:lnTo>
                  <a:pt x="26385" y="25483"/>
                </a:lnTo>
                <a:lnTo>
                  <a:pt x="25980" y="25511"/>
                </a:lnTo>
                <a:lnTo>
                  <a:pt x="25583" y="25596"/>
                </a:lnTo>
                <a:lnTo>
                  <a:pt x="25193" y="25765"/>
                </a:lnTo>
                <a:lnTo>
                  <a:pt x="24810" y="25991"/>
                </a:lnTo>
                <a:lnTo>
                  <a:pt x="24443" y="26301"/>
                </a:lnTo>
                <a:lnTo>
                  <a:pt x="24075" y="26639"/>
                </a:lnTo>
                <a:lnTo>
                  <a:pt x="23715" y="27062"/>
                </a:lnTo>
                <a:lnTo>
                  <a:pt x="23370" y="27541"/>
                </a:lnTo>
                <a:lnTo>
                  <a:pt x="23033" y="28077"/>
                </a:lnTo>
                <a:lnTo>
                  <a:pt x="22710" y="28669"/>
                </a:lnTo>
                <a:lnTo>
                  <a:pt x="22388" y="29289"/>
                </a:lnTo>
                <a:lnTo>
                  <a:pt x="22088" y="29993"/>
                </a:lnTo>
                <a:lnTo>
                  <a:pt x="21788" y="30755"/>
                </a:lnTo>
                <a:lnTo>
                  <a:pt x="21510" y="31572"/>
                </a:lnTo>
                <a:lnTo>
                  <a:pt x="21240" y="32418"/>
                </a:lnTo>
                <a:lnTo>
                  <a:pt x="20978" y="33348"/>
                </a:lnTo>
                <a:lnTo>
                  <a:pt x="20730" y="34306"/>
                </a:lnTo>
                <a:lnTo>
                  <a:pt x="20498" y="35321"/>
                </a:lnTo>
                <a:lnTo>
                  <a:pt x="20280" y="36364"/>
                </a:lnTo>
                <a:lnTo>
                  <a:pt x="20078" y="37464"/>
                </a:lnTo>
                <a:lnTo>
                  <a:pt x="19883" y="38619"/>
                </a:lnTo>
                <a:lnTo>
                  <a:pt x="19710" y="39831"/>
                </a:lnTo>
                <a:lnTo>
                  <a:pt x="19545" y="41044"/>
                </a:lnTo>
                <a:lnTo>
                  <a:pt x="19403" y="42340"/>
                </a:lnTo>
                <a:lnTo>
                  <a:pt x="19275" y="43665"/>
                </a:lnTo>
                <a:lnTo>
                  <a:pt x="19155" y="45018"/>
                </a:lnTo>
                <a:lnTo>
                  <a:pt x="19058" y="46428"/>
                </a:lnTo>
                <a:lnTo>
                  <a:pt x="18983" y="47865"/>
                </a:lnTo>
                <a:lnTo>
                  <a:pt x="18915" y="49331"/>
                </a:lnTo>
                <a:lnTo>
                  <a:pt x="18870" y="50853"/>
                </a:lnTo>
                <a:lnTo>
                  <a:pt x="18840" y="52404"/>
                </a:lnTo>
                <a:lnTo>
                  <a:pt x="18833" y="53982"/>
                </a:lnTo>
                <a:lnTo>
                  <a:pt x="18840" y="55674"/>
                </a:lnTo>
                <a:lnTo>
                  <a:pt x="18870" y="57337"/>
                </a:lnTo>
                <a:lnTo>
                  <a:pt x="18915" y="58972"/>
                </a:lnTo>
                <a:lnTo>
                  <a:pt x="18983" y="60522"/>
                </a:lnTo>
                <a:lnTo>
                  <a:pt x="19065" y="62044"/>
                </a:lnTo>
                <a:lnTo>
                  <a:pt x="19170" y="63538"/>
                </a:lnTo>
                <a:lnTo>
                  <a:pt x="19290" y="64976"/>
                </a:lnTo>
                <a:lnTo>
                  <a:pt x="19425" y="66357"/>
                </a:lnTo>
                <a:lnTo>
                  <a:pt x="19575" y="67682"/>
                </a:lnTo>
                <a:lnTo>
                  <a:pt x="19740" y="68979"/>
                </a:lnTo>
                <a:lnTo>
                  <a:pt x="19920" y="70191"/>
                </a:lnTo>
                <a:lnTo>
                  <a:pt x="20123" y="71375"/>
                </a:lnTo>
                <a:lnTo>
                  <a:pt x="20333" y="72502"/>
                </a:lnTo>
                <a:lnTo>
                  <a:pt x="20558" y="73602"/>
                </a:lnTo>
                <a:lnTo>
                  <a:pt x="20798" y="74616"/>
                </a:lnTo>
                <a:lnTo>
                  <a:pt x="21053" y="75603"/>
                </a:lnTo>
                <a:lnTo>
                  <a:pt x="21323" y="76533"/>
                </a:lnTo>
                <a:lnTo>
                  <a:pt x="21600" y="77379"/>
                </a:lnTo>
                <a:lnTo>
                  <a:pt x="21893" y="78196"/>
                </a:lnTo>
                <a:lnTo>
                  <a:pt x="22193" y="78958"/>
                </a:lnTo>
                <a:lnTo>
                  <a:pt x="22508" y="79662"/>
                </a:lnTo>
                <a:lnTo>
                  <a:pt x="22830" y="80282"/>
                </a:lnTo>
                <a:lnTo>
                  <a:pt x="23168" y="80874"/>
                </a:lnTo>
                <a:lnTo>
                  <a:pt x="23513" y="81410"/>
                </a:lnTo>
                <a:lnTo>
                  <a:pt x="23873" y="81861"/>
                </a:lnTo>
                <a:lnTo>
                  <a:pt x="24233" y="82256"/>
                </a:lnTo>
                <a:lnTo>
                  <a:pt x="24608" y="82622"/>
                </a:lnTo>
                <a:lnTo>
                  <a:pt x="24990" y="82904"/>
                </a:lnTo>
                <a:lnTo>
                  <a:pt x="25380" y="83129"/>
                </a:lnTo>
                <a:lnTo>
                  <a:pt x="25785" y="83270"/>
                </a:lnTo>
                <a:lnTo>
                  <a:pt x="26190" y="83383"/>
                </a:lnTo>
                <a:lnTo>
                  <a:pt x="26603" y="83411"/>
                </a:lnTo>
                <a:lnTo>
                  <a:pt x="27015" y="83383"/>
                </a:lnTo>
                <a:lnTo>
                  <a:pt x="27428" y="83299"/>
                </a:lnTo>
                <a:lnTo>
                  <a:pt x="27630" y="83242"/>
                </a:lnTo>
                <a:lnTo>
                  <a:pt x="27833" y="83186"/>
                </a:lnTo>
                <a:lnTo>
                  <a:pt x="28028" y="83101"/>
                </a:lnTo>
                <a:lnTo>
                  <a:pt x="28230" y="82989"/>
                </a:lnTo>
                <a:lnTo>
                  <a:pt x="28433" y="82876"/>
                </a:lnTo>
                <a:lnTo>
                  <a:pt x="28628" y="82735"/>
                </a:lnTo>
                <a:lnTo>
                  <a:pt x="28823" y="82594"/>
                </a:lnTo>
                <a:lnTo>
                  <a:pt x="29018" y="82453"/>
                </a:lnTo>
                <a:lnTo>
                  <a:pt x="29213" y="82284"/>
                </a:lnTo>
                <a:lnTo>
                  <a:pt x="29408" y="82087"/>
                </a:lnTo>
                <a:lnTo>
                  <a:pt x="29595" y="81889"/>
                </a:lnTo>
                <a:lnTo>
                  <a:pt x="29790" y="81664"/>
                </a:lnTo>
                <a:lnTo>
                  <a:pt x="29978" y="81410"/>
                </a:lnTo>
                <a:lnTo>
                  <a:pt x="30165" y="81156"/>
                </a:lnTo>
                <a:lnTo>
                  <a:pt x="30353" y="80874"/>
                </a:lnTo>
                <a:lnTo>
                  <a:pt x="30540" y="80592"/>
                </a:lnTo>
                <a:lnTo>
                  <a:pt x="30720" y="80282"/>
                </a:lnTo>
                <a:lnTo>
                  <a:pt x="30908" y="79972"/>
                </a:lnTo>
                <a:lnTo>
                  <a:pt x="31088" y="79606"/>
                </a:lnTo>
                <a:lnTo>
                  <a:pt x="31268" y="79239"/>
                </a:lnTo>
                <a:lnTo>
                  <a:pt x="31448" y="78873"/>
                </a:lnTo>
                <a:lnTo>
                  <a:pt x="31628" y="78478"/>
                </a:lnTo>
                <a:lnTo>
                  <a:pt x="31808" y="78055"/>
                </a:lnTo>
                <a:lnTo>
                  <a:pt x="31980" y="77604"/>
                </a:lnTo>
                <a:lnTo>
                  <a:pt x="32153" y="77153"/>
                </a:lnTo>
                <a:lnTo>
                  <a:pt x="32333" y="76674"/>
                </a:lnTo>
                <a:lnTo>
                  <a:pt x="32505" y="76167"/>
                </a:lnTo>
                <a:lnTo>
                  <a:pt x="32670" y="75631"/>
                </a:lnTo>
                <a:lnTo>
                  <a:pt x="31073" y="66019"/>
                </a:lnTo>
                <a:lnTo>
                  <a:pt x="30953" y="66470"/>
                </a:lnTo>
                <a:lnTo>
                  <a:pt x="30833" y="66893"/>
                </a:lnTo>
                <a:lnTo>
                  <a:pt x="30713" y="67287"/>
                </a:lnTo>
                <a:lnTo>
                  <a:pt x="30593" y="67682"/>
                </a:lnTo>
                <a:lnTo>
                  <a:pt x="30473" y="68077"/>
                </a:lnTo>
                <a:lnTo>
                  <a:pt x="30345" y="68443"/>
                </a:lnTo>
                <a:lnTo>
                  <a:pt x="30218" y="68781"/>
                </a:lnTo>
                <a:lnTo>
                  <a:pt x="30090" y="69120"/>
                </a:lnTo>
                <a:lnTo>
                  <a:pt x="29963" y="69430"/>
                </a:lnTo>
                <a:lnTo>
                  <a:pt x="29828" y="69740"/>
                </a:lnTo>
                <a:lnTo>
                  <a:pt x="29693" y="70050"/>
                </a:lnTo>
                <a:lnTo>
                  <a:pt x="29565" y="70304"/>
                </a:lnTo>
                <a:lnTo>
                  <a:pt x="29430" y="70585"/>
                </a:lnTo>
                <a:lnTo>
                  <a:pt x="29295" y="70839"/>
                </a:lnTo>
                <a:lnTo>
                  <a:pt x="29160" y="71065"/>
                </a:lnTo>
                <a:lnTo>
                  <a:pt x="29018" y="71290"/>
                </a:lnTo>
                <a:lnTo>
                  <a:pt x="28748" y="71685"/>
                </a:lnTo>
                <a:lnTo>
                  <a:pt x="28470" y="72023"/>
                </a:lnTo>
                <a:lnTo>
                  <a:pt x="28185" y="72333"/>
                </a:lnTo>
                <a:lnTo>
                  <a:pt x="27908" y="72559"/>
                </a:lnTo>
                <a:lnTo>
                  <a:pt x="27623" y="72756"/>
                </a:lnTo>
                <a:lnTo>
                  <a:pt x="27345" y="72869"/>
                </a:lnTo>
                <a:lnTo>
                  <a:pt x="27068" y="72953"/>
                </a:lnTo>
                <a:lnTo>
                  <a:pt x="26790" y="72982"/>
                </a:lnTo>
                <a:lnTo>
                  <a:pt x="26588" y="72953"/>
                </a:lnTo>
                <a:lnTo>
                  <a:pt x="26385" y="72925"/>
                </a:lnTo>
                <a:lnTo>
                  <a:pt x="26183" y="72869"/>
                </a:lnTo>
                <a:lnTo>
                  <a:pt x="25980" y="72784"/>
                </a:lnTo>
                <a:lnTo>
                  <a:pt x="25778" y="72671"/>
                </a:lnTo>
                <a:lnTo>
                  <a:pt x="25583" y="72530"/>
                </a:lnTo>
                <a:lnTo>
                  <a:pt x="25380" y="72361"/>
                </a:lnTo>
                <a:lnTo>
                  <a:pt x="25185" y="72164"/>
                </a:lnTo>
                <a:lnTo>
                  <a:pt x="24998" y="71967"/>
                </a:lnTo>
                <a:lnTo>
                  <a:pt x="24803" y="71713"/>
                </a:lnTo>
                <a:lnTo>
                  <a:pt x="24623" y="71431"/>
                </a:lnTo>
                <a:lnTo>
                  <a:pt x="24435" y="71121"/>
                </a:lnTo>
                <a:lnTo>
                  <a:pt x="24263" y="70783"/>
                </a:lnTo>
                <a:lnTo>
                  <a:pt x="24083" y="70416"/>
                </a:lnTo>
                <a:lnTo>
                  <a:pt x="23918" y="70022"/>
                </a:lnTo>
                <a:lnTo>
                  <a:pt x="23753" y="69599"/>
                </a:lnTo>
                <a:lnTo>
                  <a:pt x="23595" y="69120"/>
                </a:lnTo>
                <a:lnTo>
                  <a:pt x="23445" y="68640"/>
                </a:lnTo>
                <a:lnTo>
                  <a:pt x="23295" y="68105"/>
                </a:lnTo>
                <a:lnTo>
                  <a:pt x="23160" y="67541"/>
                </a:lnTo>
                <a:lnTo>
                  <a:pt x="23025" y="66949"/>
                </a:lnTo>
                <a:lnTo>
                  <a:pt x="22898" y="66329"/>
                </a:lnTo>
                <a:lnTo>
                  <a:pt x="22785" y="65652"/>
                </a:lnTo>
                <a:lnTo>
                  <a:pt x="22673" y="64948"/>
                </a:lnTo>
                <a:lnTo>
                  <a:pt x="22575" y="64215"/>
                </a:lnTo>
                <a:lnTo>
                  <a:pt x="22478" y="63454"/>
                </a:lnTo>
                <a:lnTo>
                  <a:pt x="22395" y="62636"/>
                </a:lnTo>
                <a:lnTo>
                  <a:pt x="22320" y="61791"/>
                </a:lnTo>
                <a:lnTo>
                  <a:pt x="22260" y="60917"/>
                </a:lnTo>
                <a:lnTo>
                  <a:pt x="22208" y="59986"/>
                </a:lnTo>
                <a:lnTo>
                  <a:pt x="22163" y="59028"/>
                </a:lnTo>
                <a:lnTo>
                  <a:pt x="22133" y="58041"/>
                </a:lnTo>
                <a:lnTo>
                  <a:pt x="33323" y="58041"/>
                </a:lnTo>
                <a:lnTo>
                  <a:pt x="33330" y="57506"/>
                </a:lnTo>
                <a:lnTo>
                  <a:pt x="33345" y="56942"/>
                </a:lnTo>
                <a:lnTo>
                  <a:pt x="33353" y="56378"/>
                </a:lnTo>
                <a:lnTo>
                  <a:pt x="33360" y="55814"/>
                </a:lnTo>
                <a:lnTo>
                  <a:pt x="33368" y="55251"/>
                </a:lnTo>
                <a:lnTo>
                  <a:pt x="33375" y="54659"/>
                </a:lnTo>
                <a:lnTo>
                  <a:pt x="33383" y="54095"/>
                </a:lnTo>
                <a:lnTo>
                  <a:pt x="33383" y="53503"/>
                </a:lnTo>
                <a:lnTo>
                  <a:pt x="33383" y="53503"/>
                </a:lnTo>
                <a:close/>
                <a:moveTo>
                  <a:pt x="15075" y="34616"/>
                </a:moveTo>
                <a:lnTo>
                  <a:pt x="14888" y="33968"/>
                </a:lnTo>
                <a:lnTo>
                  <a:pt x="14708" y="33320"/>
                </a:lnTo>
                <a:lnTo>
                  <a:pt x="14513" y="32700"/>
                </a:lnTo>
                <a:lnTo>
                  <a:pt x="14318" y="32136"/>
                </a:lnTo>
                <a:lnTo>
                  <a:pt x="14115" y="31600"/>
                </a:lnTo>
                <a:lnTo>
                  <a:pt x="13913" y="31065"/>
                </a:lnTo>
                <a:lnTo>
                  <a:pt x="13703" y="30585"/>
                </a:lnTo>
                <a:lnTo>
                  <a:pt x="13493" y="30106"/>
                </a:lnTo>
                <a:lnTo>
                  <a:pt x="13283" y="29683"/>
                </a:lnTo>
                <a:lnTo>
                  <a:pt x="13065" y="29261"/>
                </a:lnTo>
                <a:lnTo>
                  <a:pt x="12855" y="28894"/>
                </a:lnTo>
                <a:lnTo>
                  <a:pt x="12630" y="28528"/>
                </a:lnTo>
                <a:lnTo>
                  <a:pt x="12413" y="28189"/>
                </a:lnTo>
                <a:lnTo>
                  <a:pt x="12195" y="27879"/>
                </a:lnTo>
                <a:lnTo>
                  <a:pt x="11970" y="27569"/>
                </a:lnTo>
                <a:lnTo>
                  <a:pt x="11753" y="27316"/>
                </a:lnTo>
                <a:lnTo>
                  <a:pt x="11528" y="27062"/>
                </a:lnTo>
                <a:lnTo>
                  <a:pt x="11310" y="26836"/>
                </a:lnTo>
                <a:lnTo>
                  <a:pt x="11093" y="26639"/>
                </a:lnTo>
                <a:lnTo>
                  <a:pt x="10875" y="26442"/>
                </a:lnTo>
                <a:lnTo>
                  <a:pt x="10658" y="26273"/>
                </a:lnTo>
                <a:lnTo>
                  <a:pt x="10440" y="26132"/>
                </a:lnTo>
                <a:lnTo>
                  <a:pt x="10230" y="25991"/>
                </a:lnTo>
                <a:lnTo>
                  <a:pt x="10020" y="25878"/>
                </a:lnTo>
                <a:lnTo>
                  <a:pt x="9608" y="25681"/>
                </a:lnTo>
                <a:lnTo>
                  <a:pt x="9210" y="25568"/>
                </a:lnTo>
                <a:lnTo>
                  <a:pt x="8835" y="25483"/>
                </a:lnTo>
                <a:lnTo>
                  <a:pt x="8475" y="25483"/>
                </a:lnTo>
                <a:lnTo>
                  <a:pt x="7980" y="25511"/>
                </a:lnTo>
                <a:lnTo>
                  <a:pt x="7500" y="25596"/>
                </a:lnTo>
                <a:lnTo>
                  <a:pt x="7035" y="25765"/>
                </a:lnTo>
                <a:lnTo>
                  <a:pt x="6578" y="26019"/>
                </a:lnTo>
                <a:lnTo>
                  <a:pt x="6143" y="26301"/>
                </a:lnTo>
                <a:lnTo>
                  <a:pt x="5715" y="26667"/>
                </a:lnTo>
                <a:lnTo>
                  <a:pt x="5303" y="27090"/>
                </a:lnTo>
                <a:lnTo>
                  <a:pt x="4905" y="27569"/>
                </a:lnTo>
                <a:lnTo>
                  <a:pt x="4515" y="28105"/>
                </a:lnTo>
                <a:lnTo>
                  <a:pt x="4148" y="28697"/>
                </a:lnTo>
                <a:lnTo>
                  <a:pt x="3795" y="29345"/>
                </a:lnTo>
                <a:lnTo>
                  <a:pt x="3450" y="30050"/>
                </a:lnTo>
                <a:lnTo>
                  <a:pt x="3128" y="30839"/>
                </a:lnTo>
                <a:lnTo>
                  <a:pt x="2813" y="31657"/>
                </a:lnTo>
                <a:lnTo>
                  <a:pt x="2520" y="32530"/>
                </a:lnTo>
                <a:lnTo>
                  <a:pt x="2235" y="33461"/>
                </a:lnTo>
                <a:lnTo>
                  <a:pt x="1973" y="34419"/>
                </a:lnTo>
                <a:lnTo>
                  <a:pt x="1725" y="35462"/>
                </a:lnTo>
                <a:lnTo>
                  <a:pt x="1493" y="36533"/>
                </a:lnTo>
                <a:lnTo>
                  <a:pt x="1275" y="37661"/>
                </a:lnTo>
                <a:lnTo>
                  <a:pt x="1073" y="38845"/>
                </a:lnTo>
                <a:lnTo>
                  <a:pt x="893" y="40057"/>
                </a:lnTo>
                <a:lnTo>
                  <a:pt x="728" y="41325"/>
                </a:lnTo>
                <a:lnTo>
                  <a:pt x="578" y="42622"/>
                </a:lnTo>
                <a:lnTo>
                  <a:pt x="443" y="43975"/>
                </a:lnTo>
                <a:lnTo>
                  <a:pt x="323" y="45385"/>
                </a:lnTo>
                <a:lnTo>
                  <a:pt x="225" y="46822"/>
                </a:lnTo>
                <a:lnTo>
                  <a:pt x="143" y="48288"/>
                </a:lnTo>
                <a:lnTo>
                  <a:pt x="83" y="49782"/>
                </a:lnTo>
                <a:lnTo>
                  <a:pt x="38" y="51332"/>
                </a:lnTo>
                <a:lnTo>
                  <a:pt x="8" y="52939"/>
                </a:lnTo>
                <a:lnTo>
                  <a:pt x="0" y="54546"/>
                </a:lnTo>
                <a:lnTo>
                  <a:pt x="8" y="56096"/>
                </a:lnTo>
                <a:lnTo>
                  <a:pt x="38" y="57619"/>
                </a:lnTo>
                <a:lnTo>
                  <a:pt x="75" y="59084"/>
                </a:lnTo>
                <a:lnTo>
                  <a:pt x="135" y="60522"/>
                </a:lnTo>
                <a:lnTo>
                  <a:pt x="210" y="61931"/>
                </a:lnTo>
                <a:lnTo>
                  <a:pt x="300" y="63313"/>
                </a:lnTo>
                <a:lnTo>
                  <a:pt x="413" y="64638"/>
                </a:lnTo>
                <a:lnTo>
                  <a:pt x="533" y="65934"/>
                </a:lnTo>
                <a:lnTo>
                  <a:pt x="668" y="67175"/>
                </a:lnTo>
                <a:lnTo>
                  <a:pt x="825" y="68359"/>
                </a:lnTo>
                <a:lnTo>
                  <a:pt x="990" y="69542"/>
                </a:lnTo>
                <a:lnTo>
                  <a:pt x="1170" y="70642"/>
                </a:lnTo>
                <a:lnTo>
                  <a:pt x="1365" y="71713"/>
                </a:lnTo>
                <a:lnTo>
                  <a:pt x="1575" y="72756"/>
                </a:lnTo>
                <a:lnTo>
                  <a:pt x="1793" y="73714"/>
                </a:lnTo>
                <a:lnTo>
                  <a:pt x="2033" y="74673"/>
                </a:lnTo>
                <a:lnTo>
                  <a:pt x="2280" y="75547"/>
                </a:lnTo>
                <a:lnTo>
                  <a:pt x="2535" y="76364"/>
                </a:lnTo>
                <a:lnTo>
                  <a:pt x="2805" y="77153"/>
                </a:lnTo>
                <a:lnTo>
                  <a:pt x="3090" y="77886"/>
                </a:lnTo>
                <a:lnTo>
                  <a:pt x="3383" y="78563"/>
                </a:lnTo>
                <a:lnTo>
                  <a:pt x="3690" y="79183"/>
                </a:lnTo>
                <a:lnTo>
                  <a:pt x="4005" y="79747"/>
                </a:lnTo>
                <a:lnTo>
                  <a:pt x="4328" y="80254"/>
                </a:lnTo>
                <a:lnTo>
                  <a:pt x="4665" y="80733"/>
                </a:lnTo>
                <a:lnTo>
                  <a:pt x="5010" y="81128"/>
                </a:lnTo>
                <a:lnTo>
                  <a:pt x="5370" y="81466"/>
                </a:lnTo>
                <a:lnTo>
                  <a:pt x="5730" y="81748"/>
                </a:lnTo>
                <a:lnTo>
                  <a:pt x="6105" y="81974"/>
                </a:lnTo>
                <a:lnTo>
                  <a:pt x="6488" y="82115"/>
                </a:lnTo>
                <a:lnTo>
                  <a:pt x="6878" y="82227"/>
                </a:lnTo>
                <a:lnTo>
                  <a:pt x="7275" y="82256"/>
                </a:lnTo>
                <a:lnTo>
                  <a:pt x="7500" y="82227"/>
                </a:lnTo>
                <a:lnTo>
                  <a:pt x="7710" y="82143"/>
                </a:lnTo>
                <a:lnTo>
                  <a:pt x="7808" y="82087"/>
                </a:lnTo>
                <a:lnTo>
                  <a:pt x="7905" y="82030"/>
                </a:lnTo>
                <a:lnTo>
                  <a:pt x="8003" y="81946"/>
                </a:lnTo>
                <a:lnTo>
                  <a:pt x="8093" y="81833"/>
                </a:lnTo>
                <a:lnTo>
                  <a:pt x="8183" y="81748"/>
                </a:lnTo>
                <a:lnTo>
                  <a:pt x="8265" y="81635"/>
                </a:lnTo>
                <a:lnTo>
                  <a:pt x="8348" y="81495"/>
                </a:lnTo>
                <a:lnTo>
                  <a:pt x="8423" y="81354"/>
                </a:lnTo>
                <a:lnTo>
                  <a:pt x="8498" y="81213"/>
                </a:lnTo>
                <a:lnTo>
                  <a:pt x="8565" y="81044"/>
                </a:lnTo>
                <a:lnTo>
                  <a:pt x="8633" y="80874"/>
                </a:lnTo>
                <a:lnTo>
                  <a:pt x="8693" y="80677"/>
                </a:lnTo>
                <a:lnTo>
                  <a:pt x="8753" y="80480"/>
                </a:lnTo>
                <a:lnTo>
                  <a:pt x="8805" y="80282"/>
                </a:lnTo>
                <a:lnTo>
                  <a:pt x="8858" y="80057"/>
                </a:lnTo>
                <a:lnTo>
                  <a:pt x="8903" y="79831"/>
                </a:lnTo>
                <a:lnTo>
                  <a:pt x="8948" y="79606"/>
                </a:lnTo>
                <a:lnTo>
                  <a:pt x="8993" y="79352"/>
                </a:lnTo>
                <a:lnTo>
                  <a:pt x="9030" y="79098"/>
                </a:lnTo>
                <a:lnTo>
                  <a:pt x="9060" y="78817"/>
                </a:lnTo>
                <a:lnTo>
                  <a:pt x="9090" y="78535"/>
                </a:lnTo>
                <a:lnTo>
                  <a:pt x="9113" y="78253"/>
                </a:lnTo>
                <a:lnTo>
                  <a:pt x="9135" y="77971"/>
                </a:lnTo>
                <a:lnTo>
                  <a:pt x="9158" y="77661"/>
                </a:lnTo>
                <a:lnTo>
                  <a:pt x="9165" y="77351"/>
                </a:lnTo>
                <a:lnTo>
                  <a:pt x="9180" y="77013"/>
                </a:lnTo>
                <a:lnTo>
                  <a:pt x="9180" y="76674"/>
                </a:lnTo>
                <a:lnTo>
                  <a:pt x="9188" y="76336"/>
                </a:lnTo>
                <a:lnTo>
                  <a:pt x="9180" y="76026"/>
                </a:lnTo>
                <a:lnTo>
                  <a:pt x="9180" y="75716"/>
                </a:lnTo>
                <a:lnTo>
                  <a:pt x="9165" y="75406"/>
                </a:lnTo>
                <a:lnTo>
                  <a:pt x="9158" y="75096"/>
                </a:lnTo>
                <a:lnTo>
                  <a:pt x="9135" y="74814"/>
                </a:lnTo>
                <a:lnTo>
                  <a:pt x="9113" y="74560"/>
                </a:lnTo>
                <a:lnTo>
                  <a:pt x="9090" y="74278"/>
                </a:lnTo>
                <a:lnTo>
                  <a:pt x="9060" y="74024"/>
                </a:lnTo>
                <a:lnTo>
                  <a:pt x="9030" y="73771"/>
                </a:lnTo>
                <a:lnTo>
                  <a:pt x="8993" y="73545"/>
                </a:lnTo>
                <a:lnTo>
                  <a:pt x="8948" y="73320"/>
                </a:lnTo>
                <a:lnTo>
                  <a:pt x="8903" y="73094"/>
                </a:lnTo>
                <a:lnTo>
                  <a:pt x="8858" y="72869"/>
                </a:lnTo>
                <a:lnTo>
                  <a:pt x="8805" y="72671"/>
                </a:lnTo>
                <a:lnTo>
                  <a:pt x="8753" y="72502"/>
                </a:lnTo>
                <a:lnTo>
                  <a:pt x="8693" y="72305"/>
                </a:lnTo>
                <a:lnTo>
                  <a:pt x="8633" y="72136"/>
                </a:lnTo>
                <a:lnTo>
                  <a:pt x="8565" y="71995"/>
                </a:lnTo>
                <a:lnTo>
                  <a:pt x="8498" y="71826"/>
                </a:lnTo>
                <a:lnTo>
                  <a:pt x="8423" y="71713"/>
                </a:lnTo>
                <a:lnTo>
                  <a:pt x="8348" y="71572"/>
                </a:lnTo>
                <a:lnTo>
                  <a:pt x="8265" y="71459"/>
                </a:lnTo>
                <a:lnTo>
                  <a:pt x="8183" y="71347"/>
                </a:lnTo>
                <a:lnTo>
                  <a:pt x="8093" y="71262"/>
                </a:lnTo>
                <a:lnTo>
                  <a:pt x="7905" y="71093"/>
                </a:lnTo>
                <a:lnTo>
                  <a:pt x="7710" y="70980"/>
                </a:lnTo>
                <a:lnTo>
                  <a:pt x="7500" y="70924"/>
                </a:lnTo>
                <a:lnTo>
                  <a:pt x="7275" y="70896"/>
                </a:lnTo>
                <a:lnTo>
                  <a:pt x="7050" y="70867"/>
                </a:lnTo>
                <a:lnTo>
                  <a:pt x="6840" y="70811"/>
                </a:lnTo>
                <a:lnTo>
                  <a:pt x="6623" y="70726"/>
                </a:lnTo>
                <a:lnTo>
                  <a:pt x="6420" y="70614"/>
                </a:lnTo>
                <a:lnTo>
                  <a:pt x="6218" y="70445"/>
                </a:lnTo>
                <a:lnTo>
                  <a:pt x="6023" y="70247"/>
                </a:lnTo>
                <a:lnTo>
                  <a:pt x="5828" y="70022"/>
                </a:lnTo>
                <a:lnTo>
                  <a:pt x="5640" y="69740"/>
                </a:lnTo>
                <a:lnTo>
                  <a:pt x="5460" y="69430"/>
                </a:lnTo>
                <a:lnTo>
                  <a:pt x="5288" y="69120"/>
                </a:lnTo>
                <a:lnTo>
                  <a:pt x="5115" y="68753"/>
                </a:lnTo>
                <a:lnTo>
                  <a:pt x="4950" y="68359"/>
                </a:lnTo>
                <a:lnTo>
                  <a:pt x="4800" y="67936"/>
                </a:lnTo>
                <a:lnTo>
                  <a:pt x="4643" y="67456"/>
                </a:lnTo>
                <a:lnTo>
                  <a:pt x="4500" y="66977"/>
                </a:lnTo>
                <a:lnTo>
                  <a:pt x="4365" y="66470"/>
                </a:lnTo>
                <a:lnTo>
                  <a:pt x="4238" y="65906"/>
                </a:lnTo>
                <a:lnTo>
                  <a:pt x="4110" y="65342"/>
                </a:lnTo>
                <a:lnTo>
                  <a:pt x="3998" y="64722"/>
                </a:lnTo>
                <a:lnTo>
                  <a:pt x="3885" y="64102"/>
                </a:lnTo>
                <a:lnTo>
                  <a:pt x="3788" y="63454"/>
                </a:lnTo>
                <a:lnTo>
                  <a:pt x="3698" y="62749"/>
                </a:lnTo>
                <a:lnTo>
                  <a:pt x="3608" y="62044"/>
                </a:lnTo>
                <a:lnTo>
                  <a:pt x="3533" y="61311"/>
                </a:lnTo>
                <a:lnTo>
                  <a:pt x="3465" y="60550"/>
                </a:lnTo>
                <a:lnTo>
                  <a:pt x="3405" y="59761"/>
                </a:lnTo>
                <a:lnTo>
                  <a:pt x="3353" y="58943"/>
                </a:lnTo>
                <a:lnTo>
                  <a:pt x="3315" y="58126"/>
                </a:lnTo>
                <a:lnTo>
                  <a:pt x="3278" y="57252"/>
                </a:lnTo>
                <a:lnTo>
                  <a:pt x="3255" y="56378"/>
                </a:lnTo>
                <a:lnTo>
                  <a:pt x="3240" y="55476"/>
                </a:lnTo>
                <a:lnTo>
                  <a:pt x="3233" y="54546"/>
                </a:lnTo>
                <a:lnTo>
                  <a:pt x="3240" y="53559"/>
                </a:lnTo>
                <a:lnTo>
                  <a:pt x="3255" y="52573"/>
                </a:lnTo>
                <a:lnTo>
                  <a:pt x="3285" y="51614"/>
                </a:lnTo>
                <a:lnTo>
                  <a:pt x="3323" y="50712"/>
                </a:lnTo>
                <a:lnTo>
                  <a:pt x="3368" y="49782"/>
                </a:lnTo>
                <a:lnTo>
                  <a:pt x="3428" y="48908"/>
                </a:lnTo>
                <a:lnTo>
                  <a:pt x="3495" y="48063"/>
                </a:lnTo>
                <a:lnTo>
                  <a:pt x="3570" y="47245"/>
                </a:lnTo>
                <a:lnTo>
                  <a:pt x="3660" y="46428"/>
                </a:lnTo>
                <a:lnTo>
                  <a:pt x="3758" y="45666"/>
                </a:lnTo>
                <a:lnTo>
                  <a:pt x="3863" y="44934"/>
                </a:lnTo>
                <a:lnTo>
                  <a:pt x="3983" y="44201"/>
                </a:lnTo>
                <a:lnTo>
                  <a:pt x="4110" y="43524"/>
                </a:lnTo>
                <a:lnTo>
                  <a:pt x="4245" y="42876"/>
                </a:lnTo>
                <a:lnTo>
                  <a:pt x="4395" y="42256"/>
                </a:lnTo>
                <a:lnTo>
                  <a:pt x="4553" y="41664"/>
                </a:lnTo>
                <a:lnTo>
                  <a:pt x="4718" y="41100"/>
                </a:lnTo>
                <a:lnTo>
                  <a:pt x="4890" y="40564"/>
                </a:lnTo>
                <a:lnTo>
                  <a:pt x="5078" y="40057"/>
                </a:lnTo>
                <a:lnTo>
                  <a:pt x="5273" y="39606"/>
                </a:lnTo>
                <a:lnTo>
                  <a:pt x="5475" y="39155"/>
                </a:lnTo>
                <a:lnTo>
                  <a:pt x="5685" y="38760"/>
                </a:lnTo>
                <a:lnTo>
                  <a:pt x="5903" y="38422"/>
                </a:lnTo>
                <a:lnTo>
                  <a:pt x="6135" y="38084"/>
                </a:lnTo>
                <a:lnTo>
                  <a:pt x="6375" y="37802"/>
                </a:lnTo>
                <a:lnTo>
                  <a:pt x="6623" y="37548"/>
                </a:lnTo>
                <a:lnTo>
                  <a:pt x="6878" y="37323"/>
                </a:lnTo>
                <a:lnTo>
                  <a:pt x="7148" y="37153"/>
                </a:lnTo>
                <a:lnTo>
                  <a:pt x="7418" y="37013"/>
                </a:lnTo>
                <a:lnTo>
                  <a:pt x="7703" y="36900"/>
                </a:lnTo>
                <a:lnTo>
                  <a:pt x="7995" y="36843"/>
                </a:lnTo>
                <a:lnTo>
                  <a:pt x="8295" y="36843"/>
                </a:lnTo>
                <a:lnTo>
                  <a:pt x="8490" y="36843"/>
                </a:lnTo>
                <a:lnTo>
                  <a:pt x="8708" y="36872"/>
                </a:lnTo>
                <a:lnTo>
                  <a:pt x="8925" y="36956"/>
                </a:lnTo>
                <a:lnTo>
                  <a:pt x="9150" y="37041"/>
                </a:lnTo>
                <a:lnTo>
                  <a:pt x="9375" y="37153"/>
                </a:lnTo>
                <a:lnTo>
                  <a:pt x="9608" y="37323"/>
                </a:lnTo>
                <a:lnTo>
                  <a:pt x="9840" y="37520"/>
                </a:lnTo>
                <a:lnTo>
                  <a:pt x="10073" y="37745"/>
                </a:lnTo>
                <a:lnTo>
                  <a:pt x="10305" y="37999"/>
                </a:lnTo>
                <a:lnTo>
                  <a:pt x="10530" y="38309"/>
                </a:lnTo>
                <a:lnTo>
                  <a:pt x="10748" y="38647"/>
                </a:lnTo>
                <a:lnTo>
                  <a:pt x="10965" y="39042"/>
                </a:lnTo>
                <a:lnTo>
                  <a:pt x="11063" y="39239"/>
                </a:lnTo>
                <a:lnTo>
                  <a:pt x="11168" y="39465"/>
                </a:lnTo>
                <a:lnTo>
                  <a:pt x="11265" y="39690"/>
                </a:lnTo>
                <a:lnTo>
                  <a:pt x="11363" y="39916"/>
                </a:lnTo>
                <a:lnTo>
                  <a:pt x="11453" y="40170"/>
                </a:lnTo>
                <a:lnTo>
                  <a:pt x="11543" y="40452"/>
                </a:lnTo>
                <a:lnTo>
                  <a:pt x="11633" y="40705"/>
                </a:lnTo>
                <a:lnTo>
                  <a:pt x="11715" y="40987"/>
                </a:lnTo>
                <a:lnTo>
                  <a:pt x="11685" y="81551"/>
                </a:lnTo>
                <a:lnTo>
                  <a:pt x="11678" y="82340"/>
                </a:lnTo>
                <a:lnTo>
                  <a:pt x="11655" y="83101"/>
                </a:lnTo>
                <a:lnTo>
                  <a:pt x="11633" y="83834"/>
                </a:lnTo>
                <a:lnTo>
                  <a:pt x="11588" y="84539"/>
                </a:lnTo>
                <a:lnTo>
                  <a:pt x="11535" y="85244"/>
                </a:lnTo>
                <a:lnTo>
                  <a:pt x="11475" y="85892"/>
                </a:lnTo>
                <a:lnTo>
                  <a:pt x="11400" y="86512"/>
                </a:lnTo>
                <a:lnTo>
                  <a:pt x="11318" y="87132"/>
                </a:lnTo>
                <a:lnTo>
                  <a:pt x="11228" y="87696"/>
                </a:lnTo>
                <a:lnTo>
                  <a:pt x="11123" y="88260"/>
                </a:lnTo>
                <a:lnTo>
                  <a:pt x="11010" y="88767"/>
                </a:lnTo>
                <a:lnTo>
                  <a:pt x="10890" y="89275"/>
                </a:lnTo>
                <a:lnTo>
                  <a:pt x="10763" y="89754"/>
                </a:lnTo>
                <a:lnTo>
                  <a:pt x="10628" y="90205"/>
                </a:lnTo>
                <a:lnTo>
                  <a:pt x="10485" y="90628"/>
                </a:lnTo>
                <a:lnTo>
                  <a:pt x="10328" y="91022"/>
                </a:lnTo>
                <a:lnTo>
                  <a:pt x="10170" y="91389"/>
                </a:lnTo>
                <a:lnTo>
                  <a:pt x="9998" y="91755"/>
                </a:lnTo>
                <a:lnTo>
                  <a:pt x="9825" y="92065"/>
                </a:lnTo>
                <a:lnTo>
                  <a:pt x="9645" y="92375"/>
                </a:lnTo>
                <a:lnTo>
                  <a:pt x="9458" y="92629"/>
                </a:lnTo>
                <a:lnTo>
                  <a:pt x="9263" y="92883"/>
                </a:lnTo>
                <a:lnTo>
                  <a:pt x="9068" y="93108"/>
                </a:lnTo>
                <a:lnTo>
                  <a:pt x="8858" y="93306"/>
                </a:lnTo>
                <a:lnTo>
                  <a:pt x="8648" y="93503"/>
                </a:lnTo>
                <a:lnTo>
                  <a:pt x="8438" y="93644"/>
                </a:lnTo>
                <a:lnTo>
                  <a:pt x="8213" y="93785"/>
                </a:lnTo>
                <a:lnTo>
                  <a:pt x="7995" y="93869"/>
                </a:lnTo>
                <a:lnTo>
                  <a:pt x="7763" y="93954"/>
                </a:lnTo>
                <a:lnTo>
                  <a:pt x="7530" y="94010"/>
                </a:lnTo>
                <a:lnTo>
                  <a:pt x="7298" y="94067"/>
                </a:lnTo>
                <a:lnTo>
                  <a:pt x="7058" y="94067"/>
                </a:lnTo>
                <a:lnTo>
                  <a:pt x="6840" y="94067"/>
                </a:lnTo>
                <a:lnTo>
                  <a:pt x="6630" y="94010"/>
                </a:lnTo>
                <a:lnTo>
                  <a:pt x="6420" y="93954"/>
                </a:lnTo>
                <a:lnTo>
                  <a:pt x="6218" y="93898"/>
                </a:lnTo>
                <a:lnTo>
                  <a:pt x="6023" y="93813"/>
                </a:lnTo>
                <a:lnTo>
                  <a:pt x="5828" y="93700"/>
                </a:lnTo>
                <a:lnTo>
                  <a:pt x="5640" y="93588"/>
                </a:lnTo>
                <a:lnTo>
                  <a:pt x="5460" y="93447"/>
                </a:lnTo>
                <a:lnTo>
                  <a:pt x="5280" y="93306"/>
                </a:lnTo>
                <a:lnTo>
                  <a:pt x="5108" y="93137"/>
                </a:lnTo>
                <a:lnTo>
                  <a:pt x="4943" y="92967"/>
                </a:lnTo>
                <a:lnTo>
                  <a:pt x="4785" y="92798"/>
                </a:lnTo>
                <a:lnTo>
                  <a:pt x="4478" y="92404"/>
                </a:lnTo>
                <a:lnTo>
                  <a:pt x="4200" y="92009"/>
                </a:lnTo>
                <a:lnTo>
                  <a:pt x="3945" y="91614"/>
                </a:lnTo>
                <a:lnTo>
                  <a:pt x="3713" y="91220"/>
                </a:lnTo>
                <a:lnTo>
                  <a:pt x="3503" y="90853"/>
                </a:lnTo>
                <a:lnTo>
                  <a:pt x="3323" y="90487"/>
                </a:lnTo>
                <a:lnTo>
                  <a:pt x="3038" y="89895"/>
                </a:lnTo>
                <a:lnTo>
                  <a:pt x="2865" y="89557"/>
                </a:lnTo>
                <a:lnTo>
                  <a:pt x="2745" y="89331"/>
                </a:lnTo>
                <a:lnTo>
                  <a:pt x="2633" y="89162"/>
                </a:lnTo>
                <a:lnTo>
                  <a:pt x="2513" y="89021"/>
                </a:lnTo>
                <a:lnTo>
                  <a:pt x="2400" y="88880"/>
                </a:lnTo>
                <a:lnTo>
                  <a:pt x="2280" y="88795"/>
                </a:lnTo>
                <a:lnTo>
                  <a:pt x="2168" y="88711"/>
                </a:lnTo>
                <a:lnTo>
                  <a:pt x="2055" y="88655"/>
                </a:lnTo>
                <a:lnTo>
                  <a:pt x="1943" y="88626"/>
                </a:lnTo>
                <a:lnTo>
                  <a:pt x="1838" y="88626"/>
                </a:lnTo>
                <a:lnTo>
                  <a:pt x="1725" y="88626"/>
                </a:lnTo>
                <a:lnTo>
                  <a:pt x="1620" y="88655"/>
                </a:lnTo>
                <a:lnTo>
                  <a:pt x="1523" y="88739"/>
                </a:lnTo>
                <a:lnTo>
                  <a:pt x="1425" y="88824"/>
                </a:lnTo>
                <a:lnTo>
                  <a:pt x="1328" y="88908"/>
                </a:lnTo>
                <a:lnTo>
                  <a:pt x="1230" y="89049"/>
                </a:lnTo>
                <a:lnTo>
                  <a:pt x="1140" y="89190"/>
                </a:lnTo>
                <a:lnTo>
                  <a:pt x="1058" y="89359"/>
                </a:lnTo>
                <a:lnTo>
                  <a:pt x="975" y="89528"/>
                </a:lnTo>
                <a:lnTo>
                  <a:pt x="900" y="89726"/>
                </a:lnTo>
                <a:lnTo>
                  <a:pt x="825" y="89951"/>
                </a:lnTo>
                <a:lnTo>
                  <a:pt x="758" y="90205"/>
                </a:lnTo>
                <a:lnTo>
                  <a:pt x="690" y="90459"/>
                </a:lnTo>
                <a:lnTo>
                  <a:pt x="638" y="90740"/>
                </a:lnTo>
                <a:lnTo>
                  <a:pt x="585" y="91022"/>
                </a:lnTo>
                <a:lnTo>
                  <a:pt x="533" y="91332"/>
                </a:lnTo>
                <a:lnTo>
                  <a:pt x="488" y="91671"/>
                </a:lnTo>
                <a:lnTo>
                  <a:pt x="458" y="92009"/>
                </a:lnTo>
                <a:lnTo>
                  <a:pt x="428" y="92375"/>
                </a:lnTo>
                <a:lnTo>
                  <a:pt x="398" y="92742"/>
                </a:lnTo>
                <a:lnTo>
                  <a:pt x="383" y="93137"/>
                </a:lnTo>
                <a:lnTo>
                  <a:pt x="375" y="93531"/>
                </a:lnTo>
                <a:lnTo>
                  <a:pt x="368" y="93954"/>
                </a:lnTo>
                <a:lnTo>
                  <a:pt x="383" y="94659"/>
                </a:lnTo>
                <a:lnTo>
                  <a:pt x="413" y="95335"/>
                </a:lnTo>
                <a:lnTo>
                  <a:pt x="465" y="96012"/>
                </a:lnTo>
                <a:lnTo>
                  <a:pt x="533" y="96632"/>
                </a:lnTo>
                <a:lnTo>
                  <a:pt x="623" y="97252"/>
                </a:lnTo>
                <a:lnTo>
                  <a:pt x="728" y="97844"/>
                </a:lnTo>
                <a:lnTo>
                  <a:pt x="855" y="98408"/>
                </a:lnTo>
                <a:lnTo>
                  <a:pt x="998" y="98972"/>
                </a:lnTo>
                <a:lnTo>
                  <a:pt x="1148" y="99479"/>
                </a:lnTo>
                <a:lnTo>
                  <a:pt x="1320" y="99986"/>
                </a:lnTo>
                <a:lnTo>
                  <a:pt x="1500" y="100466"/>
                </a:lnTo>
                <a:lnTo>
                  <a:pt x="1703" y="100945"/>
                </a:lnTo>
                <a:lnTo>
                  <a:pt x="1905" y="101368"/>
                </a:lnTo>
                <a:lnTo>
                  <a:pt x="2130" y="101791"/>
                </a:lnTo>
                <a:lnTo>
                  <a:pt x="2355" y="102185"/>
                </a:lnTo>
                <a:lnTo>
                  <a:pt x="2595" y="102552"/>
                </a:lnTo>
                <a:lnTo>
                  <a:pt x="2843" y="102890"/>
                </a:lnTo>
                <a:lnTo>
                  <a:pt x="3098" y="103228"/>
                </a:lnTo>
                <a:lnTo>
                  <a:pt x="3368" y="103538"/>
                </a:lnTo>
                <a:lnTo>
                  <a:pt x="3638" y="103820"/>
                </a:lnTo>
                <a:lnTo>
                  <a:pt x="3908" y="104074"/>
                </a:lnTo>
                <a:lnTo>
                  <a:pt x="4193" y="104299"/>
                </a:lnTo>
                <a:lnTo>
                  <a:pt x="4478" y="104525"/>
                </a:lnTo>
                <a:lnTo>
                  <a:pt x="4763" y="104694"/>
                </a:lnTo>
                <a:lnTo>
                  <a:pt x="5055" y="104863"/>
                </a:lnTo>
                <a:lnTo>
                  <a:pt x="5348" y="105004"/>
                </a:lnTo>
                <a:lnTo>
                  <a:pt x="5640" y="105145"/>
                </a:lnTo>
                <a:lnTo>
                  <a:pt x="5933" y="105230"/>
                </a:lnTo>
                <a:lnTo>
                  <a:pt x="6225" y="105314"/>
                </a:lnTo>
                <a:lnTo>
                  <a:pt x="6518" y="105371"/>
                </a:lnTo>
                <a:lnTo>
                  <a:pt x="6803" y="105399"/>
                </a:lnTo>
                <a:lnTo>
                  <a:pt x="7088" y="105427"/>
                </a:lnTo>
                <a:lnTo>
                  <a:pt x="7508" y="105399"/>
                </a:lnTo>
                <a:lnTo>
                  <a:pt x="7920" y="105342"/>
                </a:lnTo>
                <a:lnTo>
                  <a:pt x="8325" y="105230"/>
                </a:lnTo>
                <a:lnTo>
                  <a:pt x="8723" y="105060"/>
                </a:lnTo>
                <a:lnTo>
                  <a:pt x="9113" y="104863"/>
                </a:lnTo>
                <a:lnTo>
                  <a:pt x="9495" y="104638"/>
                </a:lnTo>
                <a:lnTo>
                  <a:pt x="9870" y="104328"/>
                </a:lnTo>
                <a:lnTo>
                  <a:pt x="10238" y="104017"/>
                </a:lnTo>
                <a:lnTo>
                  <a:pt x="10590" y="103623"/>
                </a:lnTo>
                <a:lnTo>
                  <a:pt x="10935" y="103200"/>
                </a:lnTo>
                <a:lnTo>
                  <a:pt x="11273" y="102721"/>
                </a:lnTo>
                <a:lnTo>
                  <a:pt x="11595" y="102213"/>
                </a:lnTo>
                <a:lnTo>
                  <a:pt x="11903" y="101650"/>
                </a:lnTo>
                <a:lnTo>
                  <a:pt x="12203" y="101029"/>
                </a:lnTo>
                <a:lnTo>
                  <a:pt x="12495" y="100353"/>
                </a:lnTo>
                <a:lnTo>
                  <a:pt x="12765" y="99648"/>
                </a:lnTo>
                <a:lnTo>
                  <a:pt x="13028" y="98887"/>
                </a:lnTo>
                <a:lnTo>
                  <a:pt x="13283" y="98098"/>
                </a:lnTo>
                <a:lnTo>
                  <a:pt x="13515" y="97224"/>
                </a:lnTo>
                <a:lnTo>
                  <a:pt x="13733" y="96322"/>
                </a:lnTo>
                <a:lnTo>
                  <a:pt x="13935" y="95392"/>
                </a:lnTo>
                <a:lnTo>
                  <a:pt x="14130" y="94377"/>
                </a:lnTo>
                <a:lnTo>
                  <a:pt x="14303" y="93334"/>
                </a:lnTo>
                <a:lnTo>
                  <a:pt x="14460" y="92234"/>
                </a:lnTo>
                <a:lnTo>
                  <a:pt x="14595" y="91079"/>
                </a:lnTo>
                <a:lnTo>
                  <a:pt x="14723" y="89867"/>
                </a:lnTo>
                <a:lnTo>
                  <a:pt x="14828" y="88598"/>
                </a:lnTo>
                <a:lnTo>
                  <a:pt x="14918" y="87301"/>
                </a:lnTo>
                <a:lnTo>
                  <a:pt x="14985" y="85948"/>
                </a:lnTo>
                <a:lnTo>
                  <a:pt x="15030" y="84539"/>
                </a:lnTo>
                <a:lnTo>
                  <a:pt x="15060" y="83073"/>
                </a:lnTo>
                <a:lnTo>
                  <a:pt x="15075" y="81551"/>
                </a:lnTo>
                <a:lnTo>
                  <a:pt x="15075" y="346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7" name="Google Shape;427;p42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Verdana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428" name="Google Shape;428;p42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Verdana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itat 2">
  <p:cSld name="Zitat 2">
    <p:bg>
      <p:bgPr>
        <a:solidFill>
          <a:schemeClr val="lt1"/>
        </a:solidFill>
        <a:effectLst/>
      </p:bgPr>
    </p:bg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3"/>
          <p:cNvSpPr txBox="1">
            <a:spLocks noGrp="1"/>
          </p:cNvSpPr>
          <p:nvPr>
            <p:ph type="title"/>
          </p:nvPr>
        </p:nvSpPr>
        <p:spPr>
          <a:xfrm>
            <a:off x="553317" y="1032442"/>
            <a:ext cx="11089408" cy="4720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Verdana"/>
              <a:buNone/>
              <a:defRPr sz="3600" b="1" i="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431" name="Google Shape;431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432" name="Google Shape;432;p43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433" name="Google Shape;433;p43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434" name="Google Shape;434;p43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itat 3">
  <p:cSld name="Zitat 3">
    <p:bg>
      <p:bgPr>
        <a:solidFill>
          <a:schemeClr val="lt1"/>
        </a:solidFill>
        <a:effectLst/>
      </p:bgPr>
    </p:bg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4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37" name="Google Shape;437;p44"/>
          <p:cNvSpPr txBox="1">
            <a:spLocks noGrp="1"/>
          </p:cNvSpPr>
          <p:nvPr>
            <p:ph type="title"/>
          </p:nvPr>
        </p:nvSpPr>
        <p:spPr>
          <a:xfrm>
            <a:off x="553317" y="1836739"/>
            <a:ext cx="5453036" cy="2914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Verdana"/>
              <a:buNone/>
              <a:defRPr sz="2800" b="1" i="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8" name="Google Shape;438;p44"/>
          <p:cNvSpPr txBox="1">
            <a:spLocks noGrp="1"/>
          </p:cNvSpPr>
          <p:nvPr>
            <p:ph type="body" idx="1"/>
          </p:nvPr>
        </p:nvSpPr>
        <p:spPr>
          <a:xfrm>
            <a:off x="554038" y="5110163"/>
            <a:ext cx="5453062" cy="10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3">
  <p:cSld name="Titelfolie 3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>
            <a:spLocks noGrp="1"/>
          </p:cNvSpPr>
          <p:nvPr>
            <p:ph type="ctrTitle"/>
          </p:nvPr>
        </p:nvSpPr>
        <p:spPr>
          <a:xfrm>
            <a:off x="552449" y="1732548"/>
            <a:ext cx="6262689" cy="165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Verdana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subTitle" idx="1"/>
          </p:nvPr>
        </p:nvSpPr>
        <p:spPr>
          <a:xfrm>
            <a:off x="552450" y="3779838"/>
            <a:ext cx="11070474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Verdana"/>
              <a:buNone/>
              <a:defRPr sz="2000">
                <a:solidFill>
                  <a:srgbClr val="000000"/>
                </a:solidFill>
              </a:defRPr>
            </a:lvl1pPr>
            <a:lvl2pPr lvl="1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None/>
              <a:defRPr sz="2000"/>
            </a:lvl2pPr>
            <a:lvl3pPr lvl="2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/>
            </a:lvl3pPr>
            <a:lvl4pPr lvl="3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sz="1600"/>
            </a:lvl4pPr>
            <a:lvl5pPr lvl="4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5" name="Google Shape;35;p9"/>
          <p:cNvSpPr>
            <a:spLocks noGrp="1"/>
          </p:cNvSpPr>
          <p:nvPr>
            <p:ph type="pic" idx="2"/>
          </p:nvPr>
        </p:nvSpPr>
        <p:spPr>
          <a:xfrm>
            <a:off x="7234238" y="0"/>
            <a:ext cx="4957762" cy="6858000"/>
          </a:xfrm>
          <a:prstGeom prst="rect">
            <a:avLst/>
          </a:prstGeom>
          <a:noFill/>
          <a:ln>
            <a:noFill/>
          </a:ln>
        </p:spPr>
      </p:sp>
      <p:pic>
        <p:nvPicPr>
          <p:cNvPr id="36" name="Google Shape;36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00184" y="178726"/>
            <a:ext cx="3236361" cy="12153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Zitat 4">
  <p:cSld name="Zitat 4">
    <p:bg>
      <p:bgPr>
        <a:solidFill>
          <a:schemeClr val="lt1"/>
        </a:solidFill>
        <a:effectLst/>
      </p:bgPr>
    </p:bg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5"/>
          <p:cNvSpPr txBox="1">
            <a:spLocks noGrp="1"/>
          </p:cNvSpPr>
          <p:nvPr>
            <p:ph type="title"/>
          </p:nvPr>
        </p:nvSpPr>
        <p:spPr>
          <a:xfrm>
            <a:off x="553317" y="1836739"/>
            <a:ext cx="5453036" cy="2914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Verdana"/>
              <a:buNone/>
              <a:defRPr sz="2800" b="1" i="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1" name="Google Shape;441;p45"/>
          <p:cNvSpPr txBox="1">
            <a:spLocks noGrp="1"/>
          </p:cNvSpPr>
          <p:nvPr>
            <p:ph type="body" idx="1"/>
          </p:nvPr>
        </p:nvSpPr>
        <p:spPr>
          <a:xfrm>
            <a:off x="554038" y="5110163"/>
            <a:ext cx="5453062" cy="100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2" name="Google Shape;442;p45"/>
          <p:cNvSpPr>
            <a:spLocks noGrp="1"/>
          </p:cNvSpPr>
          <p:nvPr>
            <p:ph type="pic" idx="2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bschluss">
  <p:cSld name="Abschluss">
    <p:bg>
      <p:bgPr>
        <a:solidFill>
          <a:srgbClr val="000E52"/>
        </a:solidFill>
        <a:effectLst/>
      </p:bgPr>
    </p:bg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46"/>
          <p:cNvSpPr txBox="1">
            <a:spLocks noGrp="1"/>
          </p:cNvSpPr>
          <p:nvPr>
            <p:ph type="title"/>
          </p:nvPr>
        </p:nvSpPr>
        <p:spPr>
          <a:xfrm>
            <a:off x="553317" y="1836739"/>
            <a:ext cx="9791954" cy="1935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Font typeface="Verdana"/>
              <a:buNone/>
              <a:defRPr sz="4000"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5" name="Google Shape;445;p46"/>
          <p:cNvSpPr txBox="1">
            <a:spLocks noGrp="1"/>
          </p:cNvSpPr>
          <p:nvPr>
            <p:ph type="body" idx="1"/>
          </p:nvPr>
        </p:nvSpPr>
        <p:spPr>
          <a:xfrm>
            <a:off x="554038" y="4353339"/>
            <a:ext cx="5453062" cy="37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  <a:defRPr b="1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6" name="Google Shape;446;p46"/>
          <p:cNvSpPr txBox="1">
            <a:spLocks noGrp="1"/>
          </p:cNvSpPr>
          <p:nvPr>
            <p:ph type="body" idx="2"/>
          </p:nvPr>
        </p:nvSpPr>
        <p:spPr>
          <a:xfrm>
            <a:off x="554038" y="4969565"/>
            <a:ext cx="5453062" cy="1053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Verdana"/>
              <a:buNone/>
              <a:defRPr b="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7" name="Google Shape;447;p46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chemeClr val="lt1"/>
              </a:buClr>
              <a:buSzPts val="900"/>
              <a:buFont typeface="Verdana"/>
              <a:buNone/>
              <a:defRPr sz="900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  <p:sp>
        <p:nvSpPr>
          <p:cNvPr id="448" name="Google Shape;448;p46"/>
          <p:cNvSpPr/>
          <p:nvPr/>
        </p:nvSpPr>
        <p:spPr>
          <a:xfrm>
            <a:off x="558864" y="6492982"/>
            <a:ext cx="770588" cy="186606"/>
          </a:xfrm>
          <a:custGeom>
            <a:avLst/>
            <a:gdLst/>
            <a:ahLst/>
            <a:cxnLst/>
            <a:rect l="l" t="t" r="r" b="b"/>
            <a:pathLst>
              <a:path w="115185" h="105427" extrusionOk="0">
                <a:moveTo>
                  <a:pt x="104400" y="47837"/>
                </a:moveTo>
                <a:lnTo>
                  <a:pt x="104273" y="47837"/>
                </a:lnTo>
                <a:lnTo>
                  <a:pt x="104273" y="1156"/>
                </a:lnTo>
                <a:lnTo>
                  <a:pt x="101040" y="1156"/>
                </a:lnTo>
                <a:lnTo>
                  <a:pt x="101040" y="82256"/>
                </a:lnTo>
                <a:lnTo>
                  <a:pt x="104273" y="82256"/>
                </a:lnTo>
                <a:lnTo>
                  <a:pt x="104273" y="58831"/>
                </a:lnTo>
                <a:lnTo>
                  <a:pt x="104370" y="58831"/>
                </a:lnTo>
                <a:lnTo>
                  <a:pt x="110813" y="82256"/>
                </a:lnTo>
                <a:lnTo>
                  <a:pt x="115185" y="82256"/>
                </a:lnTo>
                <a:lnTo>
                  <a:pt x="107145" y="52826"/>
                </a:lnTo>
                <a:lnTo>
                  <a:pt x="115125" y="26639"/>
                </a:lnTo>
                <a:lnTo>
                  <a:pt x="110783" y="26639"/>
                </a:lnTo>
                <a:lnTo>
                  <a:pt x="104400" y="47837"/>
                </a:lnTo>
                <a:close/>
                <a:moveTo>
                  <a:pt x="92753" y="82256"/>
                </a:moveTo>
                <a:lnTo>
                  <a:pt x="95985" y="82256"/>
                </a:lnTo>
                <a:lnTo>
                  <a:pt x="95985" y="26639"/>
                </a:lnTo>
                <a:lnTo>
                  <a:pt x="94508" y="26639"/>
                </a:lnTo>
                <a:lnTo>
                  <a:pt x="92753" y="26639"/>
                </a:lnTo>
                <a:lnTo>
                  <a:pt x="92753" y="82256"/>
                </a:lnTo>
                <a:close/>
                <a:moveTo>
                  <a:pt x="94350" y="1"/>
                </a:moveTo>
                <a:lnTo>
                  <a:pt x="94230" y="1"/>
                </a:lnTo>
                <a:lnTo>
                  <a:pt x="94110" y="29"/>
                </a:lnTo>
                <a:lnTo>
                  <a:pt x="93998" y="85"/>
                </a:lnTo>
                <a:lnTo>
                  <a:pt x="93885" y="170"/>
                </a:lnTo>
                <a:lnTo>
                  <a:pt x="93773" y="254"/>
                </a:lnTo>
                <a:lnTo>
                  <a:pt x="93660" y="367"/>
                </a:lnTo>
                <a:lnTo>
                  <a:pt x="93555" y="508"/>
                </a:lnTo>
                <a:lnTo>
                  <a:pt x="93450" y="649"/>
                </a:lnTo>
                <a:lnTo>
                  <a:pt x="93353" y="818"/>
                </a:lnTo>
                <a:lnTo>
                  <a:pt x="93255" y="1015"/>
                </a:lnTo>
                <a:lnTo>
                  <a:pt x="93158" y="1213"/>
                </a:lnTo>
                <a:lnTo>
                  <a:pt x="93068" y="1438"/>
                </a:lnTo>
                <a:lnTo>
                  <a:pt x="92985" y="1692"/>
                </a:lnTo>
                <a:lnTo>
                  <a:pt x="92895" y="1946"/>
                </a:lnTo>
                <a:lnTo>
                  <a:pt x="92820" y="2199"/>
                </a:lnTo>
                <a:lnTo>
                  <a:pt x="92738" y="2481"/>
                </a:lnTo>
                <a:lnTo>
                  <a:pt x="92670" y="2791"/>
                </a:lnTo>
                <a:lnTo>
                  <a:pt x="92595" y="3101"/>
                </a:lnTo>
                <a:lnTo>
                  <a:pt x="92535" y="3440"/>
                </a:lnTo>
                <a:lnTo>
                  <a:pt x="92475" y="3750"/>
                </a:lnTo>
                <a:lnTo>
                  <a:pt x="92415" y="4116"/>
                </a:lnTo>
                <a:lnTo>
                  <a:pt x="92363" y="4483"/>
                </a:lnTo>
                <a:lnTo>
                  <a:pt x="92318" y="4849"/>
                </a:lnTo>
                <a:lnTo>
                  <a:pt x="92273" y="5215"/>
                </a:lnTo>
                <a:lnTo>
                  <a:pt x="92235" y="5610"/>
                </a:lnTo>
                <a:lnTo>
                  <a:pt x="92198" y="6005"/>
                </a:lnTo>
                <a:lnTo>
                  <a:pt x="92168" y="6428"/>
                </a:lnTo>
                <a:lnTo>
                  <a:pt x="92145" y="6822"/>
                </a:lnTo>
                <a:lnTo>
                  <a:pt x="92130" y="7245"/>
                </a:lnTo>
                <a:lnTo>
                  <a:pt x="92115" y="7696"/>
                </a:lnTo>
                <a:lnTo>
                  <a:pt x="92108" y="8119"/>
                </a:lnTo>
                <a:lnTo>
                  <a:pt x="92100" y="8570"/>
                </a:lnTo>
                <a:lnTo>
                  <a:pt x="92108" y="9021"/>
                </a:lnTo>
                <a:lnTo>
                  <a:pt x="92115" y="9472"/>
                </a:lnTo>
                <a:lnTo>
                  <a:pt x="92130" y="9895"/>
                </a:lnTo>
                <a:lnTo>
                  <a:pt x="92145" y="10318"/>
                </a:lnTo>
                <a:lnTo>
                  <a:pt x="92168" y="10740"/>
                </a:lnTo>
                <a:lnTo>
                  <a:pt x="92198" y="11135"/>
                </a:lnTo>
                <a:lnTo>
                  <a:pt x="92235" y="11558"/>
                </a:lnTo>
                <a:lnTo>
                  <a:pt x="92273" y="11924"/>
                </a:lnTo>
                <a:lnTo>
                  <a:pt x="92318" y="12319"/>
                </a:lnTo>
                <a:lnTo>
                  <a:pt x="92363" y="12686"/>
                </a:lnTo>
                <a:lnTo>
                  <a:pt x="92415" y="13024"/>
                </a:lnTo>
                <a:lnTo>
                  <a:pt x="92475" y="13362"/>
                </a:lnTo>
                <a:lnTo>
                  <a:pt x="92535" y="13700"/>
                </a:lnTo>
                <a:lnTo>
                  <a:pt x="92595" y="14010"/>
                </a:lnTo>
                <a:lnTo>
                  <a:pt x="92670" y="14320"/>
                </a:lnTo>
                <a:lnTo>
                  <a:pt x="92738" y="14602"/>
                </a:lnTo>
                <a:lnTo>
                  <a:pt x="92820" y="14884"/>
                </a:lnTo>
                <a:lnTo>
                  <a:pt x="92895" y="15138"/>
                </a:lnTo>
                <a:lnTo>
                  <a:pt x="92985" y="15392"/>
                </a:lnTo>
                <a:lnTo>
                  <a:pt x="93068" y="15617"/>
                </a:lnTo>
                <a:lnTo>
                  <a:pt x="93158" y="15843"/>
                </a:lnTo>
                <a:lnTo>
                  <a:pt x="93255" y="16040"/>
                </a:lnTo>
                <a:lnTo>
                  <a:pt x="93353" y="16209"/>
                </a:lnTo>
                <a:lnTo>
                  <a:pt x="93450" y="16378"/>
                </a:lnTo>
                <a:lnTo>
                  <a:pt x="93555" y="16519"/>
                </a:lnTo>
                <a:lnTo>
                  <a:pt x="93660" y="16660"/>
                </a:lnTo>
                <a:lnTo>
                  <a:pt x="93773" y="16773"/>
                </a:lnTo>
                <a:lnTo>
                  <a:pt x="93885" y="16857"/>
                </a:lnTo>
                <a:lnTo>
                  <a:pt x="93998" y="16914"/>
                </a:lnTo>
                <a:lnTo>
                  <a:pt x="94110" y="16970"/>
                </a:lnTo>
                <a:lnTo>
                  <a:pt x="94230" y="16998"/>
                </a:lnTo>
                <a:lnTo>
                  <a:pt x="94350" y="17027"/>
                </a:lnTo>
                <a:lnTo>
                  <a:pt x="94470" y="16998"/>
                </a:lnTo>
                <a:lnTo>
                  <a:pt x="94590" y="16970"/>
                </a:lnTo>
                <a:lnTo>
                  <a:pt x="94703" y="16914"/>
                </a:lnTo>
                <a:lnTo>
                  <a:pt x="94823" y="16857"/>
                </a:lnTo>
                <a:lnTo>
                  <a:pt x="94935" y="16773"/>
                </a:lnTo>
                <a:lnTo>
                  <a:pt x="95040" y="16660"/>
                </a:lnTo>
                <a:lnTo>
                  <a:pt x="95153" y="16519"/>
                </a:lnTo>
                <a:lnTo>
                  <a:pt x="95250" y="16378"/>
                </a:lnTo>
                <a:lnTo>
                  <a:pt x="95355" y="16209"/>
                </a:lnTo>
                <a:lnTo>
                  <a:pt x="95453" y="16040"/>
                </a:lnTo>
                <a:lnTo>
                  <a:pt x="95550" y="15843"/>
                </a:lnTo>
                <a:lnTo>
                  <a:pt x="95640" y="15617"/>
                </a:lnTo>
                <a:lnTo>
                  <a:pt x="95730" y="15392"/>
                </a:lnTo>
                <a:lnTo>
                  <a:pt x="95820" y="15138"/>
                </a:lnTo>
                <a:lnTo>
                  <a:pt x="95895" y="14884"/>
                </a:lnTo>
                <a:lnTo>
                  <a:pt x="95978" y="14602"/>
                </a:lnTo>
                <a:lnTo>
                  <a:pt x="96053" y="14320"/>
                </a:lnTo>
                <a:lnTo>
                  <a:pt x="96120" y="14010"/>
                </a:lnTo>
                <a:lnTo>
                  <a:pt x="96188" y="13700"/>
                </a:lnTo>
                <a:lnTo>
                  <a:pt x="96255" y="13362"/>
                </a:lnTo>
                <a:lnTo>
                  <a:pt x="96308" y="13024"/>
                </a:lnTo>
                <a:lnTo>
                  <a:pt x="96368" y="12686"/>
                </a:lnTo>
                <a:lnTo>
                  <a:pt x="96413" y="12319"/>
                </a:lnTo>
                <a:lnTo>
                  <a:pt x="96458" y="11924"/>
                </a:lnTo>
                <a:lnTo>
                  <a:pt x="96495" y="11558"/>
                </a:lnTo>
                <a:lnTo>
                  <a:pt x="96533" y="11135"/>
                </a:lnTo>
                <a:lnTo>
                  <a:pt x="96563" y="10740"/>
                </a:lnTo>
                <a:lnTo>
                  <a:pt x="96585" y="10318"/>
                </a:lnTo>
                <a:lnTo>
                  <a:pt x="96608" y="9895"/>
                </a:lnTo>
                <a:lnTo>
                  <a:pt x="96623" y="9472"/>
                </a:lnTo>
                <a:lnTo>
                  <a:pt x="96630" y="9021"/>
                </a:lnTo>
                <a:lnTo>
                  <a:pt x="96630" y="8570"/>
                </a:lnTo>
                <a:lnTo>
                  <a:pt x="96630" y="8119"/>
                </a:lnTo>
                <a:lnTo>
                  <a:pt x="96623" y="7696"/>
                </a:lnTo>
                <a:lnTo>
                  <a:pt x="96608" y="7245"/>
                </a:lnTo>
                <a:lnTo>
                  <a:pt x="96585" y="6822"/>
                </a:lnTo>
                <a:lnTo>
                  <a:pt x="96563" y="6428"/>
                </a:lnTo>
                <a:lnTo>
                  <a:pt x="96533" y="6005"/>
                </a:lnTo>
                <a:lnTo>
                  <a:pt x="96495" y="5610"/>
                </a:lnTo>
                <a:lnTo>
                  <a:pt x="96458" y="5215"/>
                </a:lnTo>
                <a:lnTo>
                  <a:pt x="96413" y="4849"/>
                </a:lnTo>
                <a:lnTo>
                  <a:pt x="96368" y="4483"/>
                </a:lnTo>
                <a:lnTo>
                  <a:pt x="96308" y="4116"/>
                </a:lnTo>
                <a:lnTo>
                  <a:pt x="96255" y="3750"/>
                </a:lnTo>
                <a:lnTo>
                  <a:pt x="96188" y="3440"/>
                </a:lnTo>
                <a:lnTo>
                  <a:pt x="96120" y="3101"/>
                </a:lnTo>
                <a:lnTo>
                  <a:pt x="96053" y="2791"/>
                </a:lnTo>
                <a:lnTo>
                  <a:pt x="95978" y="2481"/>
                </a:lnTo>
                <a:lnTo>
                  <a:pt x="95895" y="2199"/>
                </a:lnTo>
                <a:lnTo>
                  <a:pt x="95820" y="1946"/>
                </a:lnTo>
                <a:lnTo>
                  <a:pt x="95730" y="1692"/>
                </a:lnTo>
                <a:lnTo>
                  <a:pt x="95640" y="1438"/>
                </a:lnTo>
                <a:lnTo>
                  <a:pt x="95550" y="1213"/>
                </a:lnTo>
                <a:lnTo>
                  <a:pt x="95453" y="1015"/>
                </a:lnTo>
                <a:lnTo>
                  <a:pt x="95355" y="818"/>
                </a:lnTo>
                <a:lnTo>
                  <a:pt x="95250" y="649"/>
                </a:lnTo>
                <a:lnTo>
                  <a:pt x="95153" y="508"/>
                </a:lnTo>
                <a:lnTo>
                  <a:pt x="95040" y="367"/>
                </a:lnTo>
                <a:lnTo>
                  <a:pt x="94935" y="254"/>
                </a:lnTo>
                <a:lnTo>
                  <a:pt x="94823" y="170"/>
                </a:lnTo>
                <a:lnTo>
                  <a:pt x="94703" y="85"/>
                </a:lnTo>
                <a:lnTo>
                  <a:pt x="94590" y="29"/>
                </a:lnTo>
                <a:lnTo>
                  <a:pt x="94470" y="1"/>
                </a:lnTo>
                <a:lnTo>
                  <a:pt x="94350" y="1"/>
                </a:lnTo>
                <a:close/>
                <a:moveTo>
                  <a:pt x="83160" y="37633"/>
                </a:moveTo>
                <a:lnTo>
                  <a:pt x="88838" y="37633"/>
                </a:lnTo>
                <a:lnTo>
                  <a:pt x="88838" y="26639"/>
                </a:lnTo>
                <a:lnTo>
                  <a:pt x="83160" y="26639"/>
                </a:lnTo>
                <a:lnTo>
                  <a:pt x="83160" y="9951"/>
                </a:lnTo>
                <a:lnTo>
                  <a:pt x="79928" y="9951"/>
                </a:lnTo>
                <a:lnTo>
                  <a:pt x="79928" y="61734"/>
                </a:lnTo>
                <a:lnTo>
                  <a:pt x="79935" y="63115"/>
                </a:lnTo>
                <a:lnTo>
                  <a:pt x="79950" y="64440"/>
                </a:lnTo>
                <a:lnTo>
                  <a:pt x="79980" y="65709"/>
                </a:lnTo>
                <a:lnTo>
                  <a:pt x="80018" y="66921"/>
                </a:lnTo>
                <a:lnTo>
                  <a:pt x="80070" y="68105"/>
                </a:lnTo>
                <a:lnTo>
                  <a:pt x="80130" y="69261"/>
                </a:lnTo>
                <a:lnTo>
                  <a:pt x="80205" y="70332"/>
                </a:lnTo>
                <a:lnTo>
                  <a:pt x="80288" y="71375"/>
                </a:lnTo>
                <a:lnTo>
                  <a:pt x="80378" y="72390"/>
                </a:lnTo>
                <a:lnTo>
                  <a:pt x="80483" y="73348"/>
                </a:lnTo>
                <a:lnTo>
                  <a:pt x="80603" y="74250"/>
                </a:lnTo>
                <a:lnTo>
                  <a:pt x="80723" y="75124"/>
                </a:lnTo>
                <a:lnTo>
                  <a:pt x="80858" y="75941"/>
                </a:lnTo>
                <a:lnTo>
                  <a:pt x="81008" y="76702"/>
                </a:lnTo>
                <a:lnTo>
                  <a:pt x="81165" y="77435"/>
                </a:lnTo>
                <a:lnTo>
                  <a:pt x="81330" y="78140"/>
                </a:lnTo>
                <a:lnTo>
                  <a:pt x="81503" y="78788"/>
                </a:lnTo>
                <a:lnTo>
                  <a:pt x="81690" y="79380"/>
                </a:lnTo>
                <a:lnTo>
                  <a:pt x="81885" y="79944"/>
                </a:lnTo>
                <a:lnTo>
                  <a:pt x="82088" y="80452"/>
                </a:lnTo>
                <a:lnTo>
                  <a:pt x="82298" y="80931"/>
                </a:lnTo>
                <a:lnTo>
                  <a:pt x="82523" y="81354"/>
                </a:lnTo>
                <a:lnTo>
                  <a:pt x="82755" y="81748"/>
                </a:lnTo>
                <a:lnTo>
                  <a:pt x="82995" y="82115"/>
                </a:lnTo>
                <a:lnTo>
                  <a:pt x="83243" y="82425"/>
                </a:lnTo>
                <a:lnTo>
                  <a:pt x="83505" y="82678"/>
                </a:lnTo>
                <a:lnTo>
                  <a:pt x="83768" y="82904"/>
                </a:lnTo>
                <a:lnTo>
                  <a:pt x="84045" y="83073"/>
                </a:lnTo>
                <a:lnTo>
                  <a:pt x="84330" y="83214"/>
                </a:lnTo>
                <a:lnTo>
                  <a:pt x="84623" y="83327"/>
                </a:lnTo>
                <a:lnTo>
                  <a:pt x="84923" y="83383"/>
                </a:lnTo>
                <a:lnTo>
                  <a:pt x="85230" y="83411"/>
                </a:lnTo>
                <a:lnTo>
                  <a:pt x="85403" y="83411"/>
                </a:lnTo>
                <a:lnTo>
                  <a:pt x="85575" y="83383"/>
                </a:lnTo>
                <a:lnTo>
                  <a:pt x="85748" y="83327"/>
                </a:lnTo>
                <a:lnTo>
                  <a:pt x="85913" y="83299"/>
                </a:lnTo>
                <a:lnTo>
                  <a:pt x="86243" y="83158"/>
                </a:lnTo>
                <a:lnTo>
                  <a:pt x="86565" y="82960"/>
                </a:lnTo>
                <a:lnTo>
                  <a:pt x="86873" y="82735"/>
                </a:lnTo>
                <a:lnTo>
                  <a:pt x="87180" y="82453"/>
                </a:lnTo>
                <a:lnTo>
                  <a:pt x="87473" y="82115"/>
                </a:lnTo>
                <a:lnTo>
                  <a:pt x="87758" y="81748"/>
                </a:lnTo>
                <a:lnTo>
                  <a:pt x="88035" y="81354"/>
                </a:lnTo>
                <a:lnTo>
                  <a:pt x="88305" y="80931"/>
                </a:lnTo>
                <a:lnTo>
                  <a:pt x="88568" y="80480"/>
                </a:lnTo>
                <a:lnTo>
                  <a:pt x="88823" y="79972"/>
                </a:lnTo>
                <a:lnTo>
                  <a:pt x="89070" y="79465"/>
                </a:lnTo>
                <a:lnTo>
                  <a:pt x="89303" y="78958"/>
                </a:lnTo>
                <a:lnTo>
                  <a:pt x="89535" y="78394"/>
                </a:lnTo>
                <a:lnTo>
                  <a:pt x="89760" y="77858"/>
                </a:lnTo>
                <a:lnTo>
                  <a:pt x="88493" y="68105"/>
                </a:lnTo>
                <a:lnTo>
                  <a:pt x="88328" y="68499"/>
                </a:lnTo>
                <a:lnTo>
                  <a:pt x="88148" y="68866"/>
                </a:lnTo>
                <a:lnTo>
                  <a:pt x="87975" y="69232"/>
                </a:lnTo>
                <a:lnTo>
                  <a:pt x="87795" y="69599"/>
                </a:lnTo>
                <a:lnTo>
                  <a:pt x="87608" y="69937"/>
                </a:lnTo>
                <a:lnTo>
                  <a:pt x="87428" y="70247"/>
                </a:lnTo>
                <a:lnTo>
                  <a:pt x="87233" y="70529"/>
                </a:lnTo>
                <a:lnTo>
                  <a:pt x="87045" y="70811"/>
                </a:lnTo>
                <a:lnTo>
                  <a:pt x="86858" y="71065"/>
                </a:lnTo>
                <a:lnTo>
                  <a:pt x="86663" y="71290"/>
                </a:lnTo>
                <a:lnTo>
                  <a:pt x="86468" y="71459"/>
                </a:lnTo>
                <a:lnTo>
                  <a:pt x="86273" y="71628"/>
                </a:lnTo>
                <a:lnTo>
                  <a:pt x="86085" y="71769"/>
                </a:lnTo>
                <a:lnTo>
                  <a:pt x="85890" y="71854"/>
                </a:lnTo>
                <a:lnTo>
                  <a:pt x="85695" y="71910"/>
                </a:lnTo>
                <a:lnTo>
                  <a:pt x="85508" y="71939"/>
                </a:lnTo>
                <a:lnTo>
                  <a:pt x="85388" y="71939"/>
                </a:lnTo>
                <a:lnTo>
                  <a:pt x="85268" y="71910"/>
                </a:lnTo>
                <a:lnTo>
                  <a:pt x="85148" y="71854"/>
                </a:lnTo>
                <a:lnTo>
                  <a:pt x="85035" y="71798"/>
                </a:lnTo>
                <a:lnTo>
                  <a:pt x="84923" y="71713"/>
                </a:lnTo>
                <a:lnTo>
                  <a:pt x="84810" y="71600"/>
                </a:lnTo>
                <a:lnTo>
                  <a:pt x="84698" y="71487"/>
                </a:lnTo>
                <a:lnTo>
                  <a:pt x="84593" y="71347"/>
                </a:lnTo>
                <a:lnTo>
                  <a:pt x="84488" y="71177"/>
                </a:lnTo>
                <a:lnTo>
                  <a:pt x="84390" y="71008"/>
                </a:lnTo>
                <a:lnTo>
                  <a:pt x="84293" y="70811"/>
                </a:lnTo>
                <a:lnTo>
                  <a:pt x="84195" y="70585"/>
                </a:lnTo>
                <a:lnTo>
                  <a:pt x="84105" y="70360"/>
                </a:lnTo>
                <a:lnTo>
                  <a:pt x="84015" y="70078"/>
                </a:lnTo>
                <a:lnTo>
                  <a:pt x="83933" y="69796"/>
                </a:lnTo>
                <a:lnTo>
                  <a:pt x="83850" y="69514"/>
                </a:lnTo>
                <a:lnTo>
                  <a:pt x="83768" y="69176"/>
                </a:lnTo>
                <a:lnTo>
                  <a:pt x="83700" y="68838"/>
                </a:lnTo>
                <a:lnTo>
                  <a:pt x="83625" y="68471"/>
                </a:lnTo>
                <a:lnTo>
                  <a:pt x="83565" y="68077"/>
                </a:lnTo>
                <a:lnTo>
                  <a:pt x="83498" y="67654"/>
                </a:lnTo>
                <a:lnTo>
                  <a:pt x="83445" y="67203"/>
                </a:lnTo>
                <a:lnTo>
                  <a:pt x="83393" y="66752"/>
                </a:lnTo>
                <a:lnTo>
                  <a:pt x="83348" y="66273"/>
                </a:lnTo>
                <a:lnTo>
                  <a:pt x="83303" y="65765"/>
                </a:lnTo>
                <a:lnTo>
                  <a:pt x="83265" y="65230"/>
                </a:lnTo>
                <a:lnTo>
                  <a:pt x="83235" y="64666"/>
                </a:lnTo>
                <a:lnTo>
                  <a:pt x="83213" y="64074"/>
                </a:lnTo>
                <a:lnTo>
                  <a:pt x="83190" y="63482"/>
                </a:lnTo>
                <a:lnTo>
                  <a:pt x="83175" y="62862"/>
                </a:lnTo>
                <a:lnTo>
                  <a:pt x="83168" y="62185"/>
                </a:lnTo>
                <a:lnTo>
                  <a:pt x="83160" y="61509"/>
                </a:lnTo>
                <a:lnTo>
                  <a:pt x="83160" y="37633"/>
                </a:lnTo>
                <a:close/>
                <a:moveTo>
                  <a:pt x="69075" y="73912"/>
                </a:moveTo>
                <a:lnTo>
                  <a:pt x="68850" y="73884"/>
                </a:lnTo>
                <a:lnTo>
                  <a:pt x="68640" y="73855"/>
                </a:lnTo>
                <a:lnTo>
                  <a:pt x="68430" y="73799"/>
                </a:lnTo>
                <a:lnTo>
                  <a:pt x="68235" y="73743"/>
                </a:lnTo>
                <a:lnTo>
                  <a:pt x="68048" y="73658"/>
                </a:lnTo>
                <a:lnTo>
                  <a:pt x="67875" y="73545"/>
                </a:lnTo>
                <a:lnTo>
                  <a:pt x="67703" y="73404"/>
                </a:lnTo>
                <a:lnTo>
                  <a:pt x="67545" y="73263"/>
                </a:lnTo>
                <a:lnTo>
                  <a:pt x="67388" y="73122"/>
                </a:lnTo>
                <a:lnTo>
                  <a:pt x="67245" y="72925"/>
                </a:lnTo>
                <a:lnTo>
                  <a:pt x="67110" y="72756"/>
                </a:lnTo>
                <a:lnTo>
                  <a:pt x="66983" y="72530"/>
                </a:lnTo>
                <a:lnTo>
                  <a:pt x="66863" y="72333"/>
                </a:lnTo>
                <a:lnTo>
                  <a:pt x="66750" y="72108"/>
                </a:lnTo>
                <a:lnTo>
                  <a:pt x="66645" y="71854"/>
                </a:lnTo>
                <a:lnTo>
                  <a:pt x="66548" y="71600"/>
                </a:lnTo>
                <a:lnTo>
                  <a:pt x="66450" y="71347"/>
                </a:lnTo>
                <a:lnTo>
                  <a:pt x="66368" y="71065"/>
                </a:lnTo>
                <a:lnTo>
                  <a:pt x="66293" y="70783"/>
                </a:lnTo>
                <a:lnTo>
                  <a:pt x="66218" y="70501"/>
                </a:lnTo>
                <a:lnTo>
                  <a:pt x="66158" y="70191"/>
                </a:lnTo>
                <a:lnTo>
                  <a:pt x="66098" y="69881"/>
                </a:lnTo>
                <a:lnTo>
                  <a:pt x="66045" y="69571"/>
                </a:lnTo>
                <a:lnTo>
                  <a:pt x="66000" y="69261"/>
                </a:lnTo>
                <a:lnTo>
                  <a:pt x="65963" y="68950"/>
                </a:lnTo>
                <a:lnTo>
                  <a:pt x="65933" y="68612"/>
                </a:lnTo>
                <a:lnTo>
                  <a:pt x="65903" y="68274"/>
                </a:lnTo>
                <a:lnTo>
                  <a:pt x="65880" y="67964"/>
                </a:lnTo>
                <a:lnTo>
                  <a:pt x="65858" y="67626"/>
                </a:lnTo>
                <a:lnTo>
                  <a:pt x="65850" y="67287"/>
                </a:lnTo>
                <a:lnTo>
                  <a:pt x="65843" y="66949"/>
                </a:lnTo>
                <a:lnTo>
                  <a:pt x="65843" y="66611"/>
                </a:lnTo>
                <a:lnTo>
                  <a:pt x="65843" y="66273"/>
                </a:lnTo>
                <a:lnTo>
                  <a:pt x="65850" y="65934"/>
                </a:lnTo>
                <a:lnTo>
                  <a:pt x="65858" y="65596"/>
                </a:lnTo>
                <a:lnTo>
                  <a:pt x="65873" y="65286"/>
                </a:lnTo>
                <a:lnTo>
                  <a:pt x="65895" y="64948"/>
                </a:lnTo>
                <a:lnTo>
                  <a:pt x="65918" y="64638"/>
                </a:lnTo>
                <a:lnTo>
                  <a:pt x="65948" y="64299"/>
                </a:lnTo>
                <a:lnTo>
                  <a:pt x="65978" y="63989"/>
                </a:lnTo>
                <a:lnTo>
                  <a:pt x="66023" y="63679"/>
                </a:lnTo>
                <a:lnTo>
                  <a:pt x="66068" y="63369"/>
                </a:lnTo>
                <a:lnTo>
                  <a:pt x="66113" y="63087"/>
                </a:lnTo>
                <a:lnTo>
                  <a:pt x="66173" y="62777"/>
                </a:lnTo>
                <a:lnTo>
                  <a:pt x="66233" y="62495"/>
                </a:lnTo>
                <a:lnTo>
                  <a:pt x="66300" y="62213"/>
                </a:lnTo>
                <a:lnTo>
                  <a:pt x="66375" y="61960"/>
                </a:lnTo>
                <a:lnTo>
                  <a:pt x="66458" y="61678"/>
                </a:lnTo>
                <a:lnTo>
                  <a:pt x="66540" y="61424"/>
                </a:lnTo>
                <a:lnTo>
                  <a:pt x="66638" y="61170"/>
                </a:lnTo>
                <a:lnTo>
                  <a:pt x="66735" y="60945"/>
                </a:lnTo>
                <a:lnTo>
                  <a:pt x="66848" y="60719"/>
                </a:lnTo>
                <a:lnTo>
                  <a:pt x="66960" y="60494"/>
                </a:lnTo>
                <a:lnTo>
                  <a:pt x="67080" y="60268"/>
                </a:lnTo>
                <a:lnTo>
                  <a:pt x="67208" y="60071"/>
                </a:lnTo>
                <a:lnTo>
                  <a:pt x="67350" y="59902"/>
                </a:lnTo>
                <a:lnTo>
                  <a:pt x="67493" y="59705"/>
                </a:lnTo>
                <a:lnTo>
                  <a:pt x="67643" y="59564"/>
                </a:lnTo>
                <a:lnTo>
                  <a:pt x="67808" y="59394"/>
                </a:lnTo>
                <a:lnTo>
                  <a:pt x="67973" y="59254"/>
                </a:lnTo>
                <a:lnTo>
                  <a:pt x="68153" y="59141"/>
                </a:lnTo>
                <a:lnTo>
                  <a:pt x="68340" y="59028"/>
                </a:lnTo>
                <a:lnTo>
                  <a:pt x="68535" y="58915"/>
                </a:lnTo>
                <a:lnTo>
                  <a:pt x="68738" y="58831"/>
                </a:lnTo>
                <a:lnTo>
                  <a:pt x="72803" y="57337"/>
                </a:lnTo>
                <a:lnTo>
                  <a:pt x="72803" y="71939"/>
                </a:lnTo>
                <a:lnTo>
                  <a:pt x="72630" y="72164"/>
                </a:lnTo>
                <a:lnTo>
                  <a:pt x="72450" y="72361"/>
                </a:lnTo>
                <a:lnTo>
                  <a:pt x="72255" y="72559"/>
                </a:lnTo>
                <a:lnTo>
                  <a:pt x="72053" y="72728"/>
                </a:lnTo>
                <a:lnTo>
                  <a:pt x="71835" y="72897"/>
                </a:lnTo>
                <a:lnTo>
                  <a:pt x="71618" y="73066"/>
                </a:lnTo>
                <a:lnTo>
                  <a:pt x="71385" y="73207"/>
                </a:lnTo>
                <a:lnTo>
                  <a:pt x="71153" y="73348"/>
                </a:lnTo>
                <a:lnTo>
                  <a:pt x="70905" y="73489"/>
                </a:lnTo>
                <a:lnTo>
                  <a:pt x="70658" y="73602"/>
                </a:lnTo>
                <a:lnTo>
                  <a:pt x="70403" y="73686"/>
                </a:lnTo>
                <a:lnTo>
                  <a:pt x="70148" y="73771"/>
                </a:lnTo>
                <a:lnTo>
                  <a:pt x="69878" y="73827"/>
                </a:lnTo>
                <a:lnTo>
                  <a:pt x="69615" y="73855"/>
                </a:lnTo>
                <a:lnTo>
                  <a:pt x="69345" y="73884"/>
                </a:lnTo>
                <a:lnTo>
                  <a:pt x="69075" y="73912"/>
                </a:lnTo>
                <a:close/>
                <a:moveTo>
                  <a:pt x="69383" y="25483"/>
                </a:moveTo>
                <a:lnTo>
                  <a:pt x="69008" y="25483"/>
                </a:lnTo>
                <a:lnTo>
                  <a:pt x="68625" y="25568"/>
                </a:lnTo>
                <a:lnTo>
                  <a:pt x="68243" y="25652"/>
                </a:lnTo>
                <a:lnTo>
                  <a:pt x="67853" y="25793"/>
                </a:lnTo>
                <a:lnTo>
                  <a:pt x="67463" y="25991"/>
                </a:lnTo>
                <a:lnTo>
                  <a:pt x="67065" y="26244"/>
                </a:lnTo>
                <a:lnTo>
                  <a:pt x="66675" y="26554"/>
                </a:lnTo>
                <a:lnTo>
                  <a:pt x="66278" y="26893"/>
                </a:lnTo>
                <a:lnTo>
                  <a:pt x="66083" y="27090"/>
                </a:lnTo>
                <a:lnTo>
                  <a:pt x="65880" y="27316"/>
                </a:lnTo>
                <a:lnTo>
                  <a:pt x="65685" y="27541"/>
                </a:lnTo>
                <a:lnTo>
                  <a:pt x="65483" y="27767"/>
                </a:lnTo>
                <a:lnTo>
                  <a:pt x="65288" y="28020"/>
                </a:lnTo>
                <a:lnTo>
                  <a:pt x="65093" y="28302"/>
                </a:lnTo>
                <a:lnTo>
                  <a:pt x="64890" y="28584"/>
                </a:lnTo>
                <a:lnTo>
                  <a:pt x="64695" y="28894"/>
                </a:lnTo>
                <a:lnTo>
                  <a:pt x="64493" y="29232"/>
                </a:lnTo>
                <a:lnTo>
                  <a:pt x="64298" y="29571"/>
                </a:lnTo>
                <a:lnTo>
                  <a:pt x="64103" y="29909"/>
                </a:lnTo>
                <a:lnTo>
                  <a:pt x="63908" y="30275"/>
                </a:lnTo>
                <a:lnTo>
                  <a:pt x="63713" y="30670"/>
                </a:lnTo>
                <a:lnTo>
                  <a:pt x="63518" y="31093"/>
                </a:lnTo>
                <a:lnTo>
                  <a:pt x="63323" y="31516"/>
                </a:lnTo>
                <a:lnTo>
                  <a:pt x="63128" y="31967"/>
                </a:lnTo>
                <a:lnTo>
                  <a:pt x="64328" y="41805"/>
                </a:lnTo>
                <a:lnTo>
                  <a:pt x="64583" y="41269"/>
                </a:lnTo>
                <a:lnTo>
                  <a:pt x="64853" y="40733"/>
                </a:lnTo>
                <a:lnTo>
                  <a:pt x="65130" y="40226"/>
                </a:lnTo>
                <a:lnTo>
                  <a:pt x="65415" y="39719"/>
                </a:lnTo>
                <a:lnTo>
                  <a:pt x="65715" y="39239"/>
                </a:lnTo>
                <a:lnTo>
                  <a:pt x="66015" y="38788"/>
                </a:lnTo>
                <a:lnTo>
                  <a:pt x="66330" y="38337"/>
                </a:lnTo>
                <a:lnTo>
                  <a:pt x="66645" y="37943"/>
                </a:lnTo>
                <a:lnTo>
                  <a:pt x="66968" y="37576"/>
                </a:lnTo>
                <a:lnTo>
                  <a:pt x="67290" y="37238"/>
                </a:lnTo>
                <a:lnTo>
                  <a:pt x="67620" y="36956"/>
                </a:lnTo>
                <a:lnTo>
                  <a:pt x="67950" y="36702"/>
                </a:lnTo>
                <a:lnTo>
                  <a:pt x="68280" y="36505"/>
                </a:lnTo>
                <a:lnTo>
                  <a:pt x="68610" y="36364"/>
                </a:lnTo>
                <a:lnTo>
                  <a:pt x="68775" y="36308"/>
                </a:lnTo>
                <a:lnTo>
                  <a:pt x="68933" y="36280"/>
                </a:lnTo>
                <a:lnTo>
                  <a:pt x="69098" y="36251"/>
                </a:lnTo>
                <a:lnTo>
                  <a:pt x="69263" y="36251"/>
                </a:lnTo>
                <a:lnTo>
                  <a:pt x="69473" y="36251"/>
                </a:lnTo>
                <a:lnTo>
                  <a:pt x="69675" y="36280"/>
                </a:lnTo>
                <a:lnTo>
                  <a:pt x="69870" y="36336"/>
                </a:lnTo>
                <a:lnTo>
                  <a:pt x="70058" y="36392"/>
                </a:lnTo>
                <a:lnTo>
                  <a:pt x="70245" y="36477"/>
                </a:lnTo>
                <a:lnTo>
                  <a:pt x="70425" y="36590"/>
                </a:lnTo>
                <a:lnTo>
                  <a:pt x="70598" y="36731"/>
                </a:lnTo>
                <a:lnTo>
                  <a:pt x="70763" y="36872"/>
                </a:lnTo>
                <a:lnTo>
                  <a:pt x="70928" y="37041"/>
                </a:lnTo>
                <a:lnTo>
                  <a:pt x="71078" y="37238"/>
                </a:lnTo>
                <a:lnTo>
                  <a:pt x="71228" y="37435"/>
                </a:lnTo>
                <a:lnTo>
                  <a:pt x="71370" y="37661"/>
                </a:lnTo>
                <a:lnTo>
                  <a:pt x="71505" y="37915"/>
                </a:lnTo>
                <a:lnTo>
                  <a:pt x="71640" y="38196"/>
                </a:lnTo>
                <a:lnTo>
                  <a:pt x="71760" y="38478"/>
                </a:lnTo>
                <a:lnTo>
                  <a:pt x="71880" y="38788"/>
                </a:lnTo>
                <a:lnTo>
                  <a:pt x="71985" y="39127"/>
                </a:lnTo>
                <a:lnTo>
                  <a:pt x="72090" y="39493"/>
                </a:lnTo>
                <a:lnTo>
                  <a:pt x="72188" y="39888"/>
                </a:lnTo>
                <a:lnTo>
                  <a:pt x="72278" y="40282"/>
                </a:lnTo>
                <a:lnTo>
                  <a:pt x="72360" y="40705"/>
                </a:lnTo>
                <a:lnTo>
                  <a:pt x="72435" y="41156"/>
                </a:lnTo>
                <a:lnTo>
                  <a:pt x="72510" y="41635"/>
                </a:lnTo>
                <a:lnTo>
                  <a:pt x="72570" y="42115"/>
                </a:lnTo>
                <a:lnTo>
                  <a:pt x="72623" y="42622"/>
                </a:lnTo>
                <a:lnTo>
                  <a:pt x="72675" y="43158"/>
                </a:lnTo>
                <a:lnTo>
                  <a:pt x="72713" y="43721"/>
                </a:lnTo>
                <a:lnTo>
                  <a:pt x="72743" y="44313"/>
                </a:lnTo>
                <a:lnTo>
                  <a:pt x="72773" y="44934"/>
                </a:lnTo>
                <a:lnTo>
                  <a:pt x="72788" y="45554"/>
                </a:lnTo>
                <a:lnTo>
                  <a:pt x="72803" y="46230"/>
                </a:lnTo>
                <a:lnTo>
                  <a:pt x="72803" y="46907"/>
                </a:lnTo>
                <a:lnTo>
                  <a:pt x="72803" y="47837"/>
                </a:lnTo>
                <a:lnTo>
                  <a:pt x="69135" y="49218"/>
                </a:lnTo>
                <a:lnTo>
                  <a:pt x="68760" y="49387"/>
                </a:lnTo>
                <a:lnTo>
                  <a:pt x="68393" y="49557"/>
                </a:lnTo>
                <a:lnTo>
                  <a:pt x="68033" y="49754"/>
                </a:lnTo>
                <a:lnTo>
                  <a:pt x="67688" y="49979"/>
                </a:lnTo>
                <a:lnTo>
                  <a:pt x="67350" y="50233"/>
                </a:lnTo>
                <a:lnTo>
                  <a:pt x="67020" y="50487"/>
                </a:lnTo>
                <a:lnTo>
                  <a:pt x="66705" y="50797"/>
                </a:lnTo>
                <a:lnTo>
                  <a:pt x="66398" y="51107"/>
                </a:lnTo>
                <a:lnTo>
                  <a:pt x="66105" y="51445"/>
                </a:lnTo>
                <a:lnTo>
                  <a:pt x="65820" y="51812"/>
                </a:lnTo>
                <a:lnTo>
                  <a:pt x="65543" y="52206"/>
                </a:lnTo>
                <a:lnTo>
                  <a:pt x="65280" y="52629"/>
                </a:lnTo>
                <a:lnTo>
                  <a:pt x="65033" y="53080"/>
                </a:lnTo>
                <a:lnTo>
                  <a:pt x="64793" y="53531"/>
                </a:lnTo>
                <a:lnTo>
                  <a:pt x="64560" y="54039"/>
                </a:lnTo>
                <a:lnTo>
                  <a:pt x="64343" y="54546"/>
                </a:lnTo>
                <a:lnTo>
                  <a:pt x="64140" y="55110"/>
                </a:lnTo>
                <a:lnTo>
                  <a:pt x="63945" y="55674"/>
                </a:lnTo>
                <a:lnTo>
                  <a:pt x="63765" y="56266"/>
                </a:lnTo>
                <a:lnTo>
                  <a:pt x="63600" y="56886"/>
                </a:lnTo>
                <a:lnTo>
                  <a:pt x="63443" y="57534"/>
                </a:lnTo>
                <a:lnTo>
                  <a:pt x="63300" y="58211"/>
                </a:lnTo>
                <a:lnTo>
                  <a:pt x="63165" y="58915"/>
                </a:lnTo>
                <a:lnTo>
                  <a:pt x="63053" y="59648"/>
                </a:lnTo>
                <a:lnTo>
                  <a:pt x="62948" y="60409"/>
                </a:lnTo>
                <a:lnTo>
                  <a:pt x="62858" y="61199"/>
                </a:lnTo>
                <a:lnTo>
                  <a:pt x="62783" y="62016"/>
                </a:lnTo>
                <a:lnTo>
                  <a:pt x="62715" y="62862"/>
                </a:lnTo>
                <a:lnTo>
                  <a:pt x="62670" y="63707"/>
                </a:lnTo>
                <a:lnTo>
                  <a:pt x="62633" y="64609"/>
                </a:lnTo>
                <a:lnTo>
                  <a:pt x="62610" y="65540"/>
                </a:lnTo>
                <a:lnTo>
                  <a:pt x="62603" y="66498"/>
                </a:lnTo>
                <a:lnTo>
                  <a:pt x="62610" y="67428"/>
                </a:lnTo>
                <a:lnTo>
                  <a:pt x="62625" y="68359"/>
                </a:lnTo>
                <a:lnTo>
                  <a:pt x="62655" y="69261"/>
                </a:lnTo>
                <a:lnTo>
                  <a:pt x="62693" y="70134"/>
                </a:lnTo>
                <a:lnTo>
                  <a:pt x="62745" y="71008"/>
                </a:lnTo>
                <a:lnTo>
                  <a:pt x="62805" y="71826"/>
                </a:lnTo>
                <a:lnTo>
                  <a:pt x="62880" y="72643"/>
                </a:lnTo>
                <a:lnTo>
                  <a:pt x="62970" y="73433"/>
                </a:lnTo>
                <a:lnTo>
                  <a:pt x="63068" y="74194"/>
                </a:lnTo>
                <a:lnTo>
                  <a:pt x="63180" y="74927"/>
                </a:lnTo>
                <a:lnTo>
                  <a:pt x="63308" y="75631"/>
                </a:lnTo>
                <a:lnTo>
                  <a:pt x="63450" y="76336"/>
                </a:lnTo>
                <a:lnTo>
                  <a:pt x="63600" y="76984"/>
                </a:lnTo>
                <a:lnTo>
                  <a:pt x="63765" y="77604"/>
                </a:lnTo>
                <a:lnTo>
                  <a:pt x="63945" y="78196"/>
                </a:lnTo>
                <a:lnTo>
                  <a:pt x="64133" y="78760"/>
                </a:lnTo>
                <a:lnTo>
                  <a:pt x="64343" y="79324"/>
                </a:lnTo>
                <a:lnTo>
                  <a:pt x="64560" y="79831"/>
                </a:lnTo>
                <a:lnTo>
                  <a:pt x="64800" y="80282"/>
                </a:lnTo>
                <a:lnTo>
                  <a:pt x="65048" y="80733"/>
                </a:lnTo>
                <a:lnTo>
                  <a:pt x="65310" y="81156"/>
                </a:lnTo>
                <a:lnTo>
                  <a:pt x="65588" y="81523"/>
                </a:lnTo>
                <a:lnTo>
                  <a:pt x="65880" y="81889"/>
                </a:lnTo>
                <a:lnTo>
                  <a:pt x="66195" y="82199"/>
                </a:lnTo>
                <a:lnTo>
                  <a:pt x="66518" y="82481"/>
                </a:lnTo>
                <a:lnTo>
                  <a:pt x="66855" y="82707"/>
                </a:lnTo>
                <a:lnTo>
                  <a:pt x="67208" y="82932"/>
                </a:lnTo>
                <a:lnTo>
                  <a:pt x="67583" y="83101"/>
                </a:lnTo>
                <a:lnTo>
                  <a:pt x="67973" y="83242"/>
                </a:lnTo>
                <a:lnTo>
                  <a:pt x="68370" y="83327"/>
                </a:lnTo>
                <a:lnTo>
                  <a:pt x="68790" y="83383"/>
                </a:lnTo>
                <a:lnTo>
                  <a:pt x="69233" y="83411"/>
                </a:lnTo>
                <a:lnTo>
                  <a:pt x="69683" y="83383"/>
                </a:lnTo>
                <a:lnTo>
                  <a:pt x="70148" y="83299"/>
                </a:lnTo>
                <a:lnTo>
                  <a:pt x="70613" y="83186"/>
                </a:lnTo>
                <a:lnTo>
                  <a:pt x="71078" y="83017"/>
                </a:lnTo>
                <a:lnTo>
                  <a:pt x="71543" y="82791"/>
                </a:lnTo>
                <a:lnTo>
                  <a:pt x="72008" y="82538"/>
                </a:lnTo>
                <a:lnTo>
                  <a:pt x="72473" y="82227"/>
                </a:lnTo>
                <a:lnTo>
                  <a:pt x="72923" y="81889"/>
                </a:lnTo>
                <a:lnTo>
                  <a:pt x="73373" y="81523"/>
                </a:lnTo>
                <a:lnTo>
                  <a:pt x="73800" y="81100"/>
                </a:lnTo>
                <a:lnTo>
                  <a:pt x="74220" y="80649"/>
                </a:lnTo>
                <a:lnTo>
                  <a:pt x="74625" y="80170"/>
                </a:lnTo>
                <a:lnTo>
                  <a:pt x="75015" y="79662"/>
                </a:lnTo>
                <a:lnTo>
                  <a:pt x="75383" y="79127"/>
                </a:lnTo>
                <a:lnTo>
                  <a:pt x="75555" y="78845"/>
                </a:lnTo>
                <a:lnTo>
                  <a:pt x="75720" y="78563"/>
                </a:lnTo>
                <a:lnTo>
                  <a:pt x="75885" y="78253"/>
                </a:lnTo>
                <a:lnTo>
                  <a:pt x="76043" y="77971"/>
                </a:lnTo>
                <a:lnTo>
                  <a:pt x="76043" y="46202"/>
                </a:lnTo>
                <a:lnTo>
                  <a:pt x="76035" y="44962"/>
                </a:lnTo>
                <a:lnTo>
                  <a:pt x="76013" y="43721"/>
                </a:lnTo>
                <a:lnTo>
                  <a:pt x="75975" y="42538"/>
                </a:lnTo>
                <a:lnTo>
                  <a:pt x="75930" y="41410"/>
                </a:lnTo>
                <a:lnTo>
                  <a:pt x="75870" y="40311"/>
                </a:lnTo>
                <a:lnTo>
                  <a:pt x="75788" y="39239"/>
                </a:lnTo>
                <a:lnTo>
                  <a:pt x="75698" y="38196"/>
                </a:lnTo>
                <a:lnTo>
                  <a:pt x="75593" y="37210"/>
                </a:lnTo>
                <a:lnTo>
                  <a:pt x="75480" y="36280"/>
                </a:lnTo>
                <a:lnTo>
                  <a:pt x="75345" y="35378"/>
                </a:lnTo>
                <a:lnTo>
                  <a:pt x="75203" y="34504"/>
                </a:lnTo>
                <a:lnTo>
                  <a:pt x="75045" y="33686"/>
                </a:lnTo>
                <a:lnTo>
                  <a:pt x="74880" y="32897"/>
                </a:lnTo>
                <a:lnTo>
                  <a:pt x="74700" y="32136"/>
                </a:lnTo>
                <a:lnTo>
                  <a:pt x="74505" y="31431"/>
                </a:lnTo>
                <a:lnTo>
                  <a:pt x="74295" y="30755"/>
                </a:lnTo>
                <a:lnTo>
                  <a:pt x="74078" y="30134"/>
                </a:lnTo>
                <a:lnTo>
                  <a:pt x="73845" y="29542"/>
                </a:lnTo>
                <a:lnTo>
                  <a:pt x="73605" y="29007"/>
                </a:lnTo>
                <a:lnTo>
                  <a:pt x="73350" y="28471"/>
                </a:lnTo>
                <a:lnTo>
                  <a:pt x="73080" y="28020"/>
                </a:lnTo>
                <a:lnTo>
                  <a:pt x="72803" y="27597"/>
                </a:lnTo>
                <a:lnTo>
                  <a:pt x="72510" y="27203"/>
                </a:lnTo>
                <a:lnTo>
                  <a:pt x="72203" y="26836"/>
                </a:lnTo>
                <a:lnTo>
                  <a:pt x="71895" y="26526"/>
                </a:lnTo>
                <a:lnTo>
                  <a:pt x="71565" y="26273"/>
                </a:lnTo>
                <a:lnTo>
                  <a:pt x="71228" y="26019"/>
                </a:lnTo>
                <a:lnTo>
                  <a:pt x="70883" y="25850"/>
                </a:lnTo>
                <a:lnTo>
                  <a:pt x="70523" y="25681"/>
                </a:lnTo>
                <a:lnTo>
                  <a:pt x="70155" y="25568"/>
                </a:lnTo>
                <a:lnTo>
                  <a:pt x="69773" y="25511"/>
                </a:lnTo>
                <a:lnTo>
                  <a:pt x="69383" y="25483"/>
                </a:lnTo>
                <a:close/>
                <a:moveTo>
                  <a:pt x="53168" y="25483"/>
                </a:moveTo>
                <a:lnTo>
                  <a:pt x="52823" y="25511"/>
                </a:lnTo>
                <a:lnTo>
                  <a:pt x="52470" y="25568"/>
                </a:lnTo>
                <a:lnTo>
                  <a:pt x="52125" y="25681"/>
                </a:lnTo>
                <a:lnTo>
                  <a:pt x="51773" y="25850"/>
                </a:lnTo>
                <a:lnTo>
                  <a:pt x="51420" y="26075"/>
                </a:lnTo>
                <a:lnTo>
                  <a:pt x="51068" y="26329"/>
                </a:lnTo>
                <a:lnTo>
                  <a:pt x="50723" y="26611"/>
                </a:lnTo>
                <a:lnTo>
                  <a:pt x="50385" y="26949"/>
                </a:lnTo>
                <a:lnTo>
                  <a:pt x="50040" y="27344"/>
                </a:lnTo>
                <a:lnTo>
                  <a:pt x="49710" y="27738"/>
                </a:lnTo>
                <a:lnTo>
                  <a:pt x="49380" y="28218"/>
                </a:lnTo>
                <a:lnTo>
                  <a:pt x="49065" y="28697"/>
                </a:lnTo>
                <a:lnTo>
                  <a:pt x="48750" y="29232"/>
                </a:lnTo>
                <a:lnTo>
                  <a:pt x="48443" y="29796"/>
                </a:lnTo>
                <a:lnTo>
                  <a:pt x="48150" y="30388"/>
                </a:lnTo>
                <a:lnTo>
                  <a:pt x="47865" y="31036"/>
                </a:lnTo>
                <a:lnTo>
                  <a:pt x="47760" y="30698"/>
                </a:lnTo>
                <a:lnTo>
                  <a:pt x="47640" y="30360"/>
                </a:lnTo>
                <a:lnTo>
                  <a:pt x="47528" y="30050"/>
                </a:lnTo>
                <a:lnTo>
                  <a:pt x="47408" y="29740"/>
                </a:lnTo>
                <a:lnTo>
                  <a:pt x="47288" y="29430"/>
                </a:lnTo>
                <a:lnTo>
                  <a:pt x="47160" y="29148"/>
                </a:lnTo>
                <a:lnTo>
                  <a:pt x="47033" y="28866"/>
                </a:lnTo>
                <a:lnTo>
                  <a:pt x="46898" y="28612"/>
                </a:lnTo>
                <a:lnTo>
                  <a:pt x="46628" y="28105"/>
                </a:lnTo>
                <a:lnTo>
                  <a:pt x="46350" y="27654"/>
                </a:lnTo>
                <a:lnTo>
                  <a:pt x="46058" y="27231"/>
                </a:lnTo>
                <a:lnTo>
                  <a:pt x="45758" y="26865"/>
                </a:lnTo>
                <a:lnTo>
                  <a:pt x="45450" y="26526"/>
                </a:lnTo>
                <a:lnTo>
                  <a:pt x="45135" y="26244"/>
                </a:lnTo>
                <a:lnTo>
                  <a:pt x="44805" y="26019"/>
                </a:lnTo>
                <a:lnTo>
                  <a:pt x="44468" y="25822"/>
                </a:lnTo>
                <a:lnTo>
                  <a:pt x="44123" y="25681"/>
                </a:lnTo>
                <a:lnTo>
                  <a:pt x="43763" y="25568"/>
                </a:lnTo>
                <a:lnTo>
                  <a:pt x="43403" y="25483"/>
                </a:lnTo>
                <a:lnTo>
                  <a:pt x="43028" y="25483"/>
                </a:lnTo>
                <a:lnTo>
                  <a:pt x="42795" y="25483"/>
                </a:lnTo>
                <a:lnTo>
                  <a:pt x="42563" y="25511"/>
                </a:lnTo>
                <a:lnTo>
                  <a:pt x="42330" y="25568"/>
                </a:lnTo>
                <a:lnTo>
                  <a:pt x="42098" y="25652"/>
                </a:lnTo>
                <a:lnTo>
                  <a:pt x="41865" y="25737"/>
                </a:lnTo>
                <a:lnTo>
                  <a:pt x="41633" y="25850"/>
                </a:lnTo>
                <a:lnTo>
                  <a:pt x="41400" y="25991"/>
                </a:lnTo>
                <a:lnTo>
                  <a:pt x="41168" y="26132"/>
                </a:lnTo>
                <a:lnTo>
                  <a:pt x="40935" y="26301"/>
                </a:lnTo>
                <a:lnTo>
                  <a:pt x="40710" y="26498"/>
                </a:lnTo>
                <a:lnTo>
                  <a:pt x="40478" y="26695"/>
                </a:lnTo>
                <a:lnTo>
                  <a:pt x="40253" y="26921"/>
                </a:lnTo>
                <a:lnTo>
                  <a:pt x="40028" y="27175"/>
                </a:lnTo>
                <a:lnTo>
                  <a:pt x="39810" y="27428"/>
                </a:lnTo>
                <a:lnTo>
                  <a:pt x="39593" y="27710"/>
                </a:lnTo>
                <a:lnTo>
                  <a:pt x="39375" y="28020"/>
                </a:lnTo>
                <a:lnTo>
                  <a:pt x="39158" y="28330"/>
                </a:lnTo>
                <a:lnTo>
                  <a:pt x="38948" y="28640"/>
                </a:lnTo>
                <a:lnTo>
                  <a:pt x="38745" y="28979"/>
                </a:lnTo>
                <a:lnTo>
                  <a:pt x="38543" y="29345"/>
                </a:lnTo>
                <a:lnTo>
                  <a:pt x="38348" y="29712"/>
                </a:lnTo>
                <a:lnTo>
                  <a:pt x="38153" y="30078"/>
                </a:lnTo>
                <a:lnTo>
                  <a:pt x="37965" y="30501"/>
                </a:lnTo>
                <a:lnTo>
                  <a:pt x="37778" y="30896"/>
                </a:lnTo>
                <a:lnTo>
                  <a:pt x="37605" y="31318"/>
                </a:lnTo>
                <a:lnTo>
                  <a:pt x="37433" y="31769"/>
                </a:lnTo>
                <a:lnTo>
                  <a:pt x="37260" y="32220"/>
                </a:lnTo>
                <a:lnTo>
                  <a:pt x="37103" y="32671"/>
                </a:lnTo>
                <a:lnTo>
                  <a:pt x="36945" y="33151"/>
                </a:lnTo>
                <a:lnTo>
                  <a:pt x="36803" y="33630"/>
                </a:lnTo>
                <a:lnTo>
                  <a:pt x="36660" y="34109"/>
                </a:lnTo>
                <a:lnTo>
                  <a:pt x="36525" y="34616"/>
                </a:lnTo>
                <a:lnTo>
                  <a:pt x="36525" y="82256"/>
                </a:lnTo>
                <a:lnTo>
                  <a:pt x="39765" y="82256"/>
                </a:lnTo>
                <a:lnTo>
                  <a:pt x="39735" y="40987"/>
                </a:lnTo>
                <a:lnTo>
                  <a:pt x="39953" y="40367"/>
                </a:lnTo>
                <a:lnTo>
                  <a:pt x="40170" y="39831"/>
                </a:lnTo>
                <a:lnTo>
                  <a:pt x="40395" y="39324"/>
                </a:lnTo>
                <a:lnTo>
                  <a:pt x="40620" y="38873"/>
                </a:lnTo>
                <a:lnTo>
                  <a:pt x="40845" y="38478"/>
                </a:lnTo>
                <a:lnTo>
                  <a:pt x="41070" y="38140"/>
                </a:lnTo>
                <a:lnTo>
                  <a:pt x="41295" y="37858"/>
                </a:lnTo>
                <a:lnTo>
                  <a:pt x="41520" y="37604"/>
                </a:lnTo>
                <a:lnTo>
                  <a:pt x="41753" y="37407"/>
                </a:lnTo>
                <a:lnTo>
                  <a:pt x="41978" y="37238"/>
                </a:lnTo>
                <a:lnTo>
                  <a:pt x="42203" y="37097"/>
                </a:lnTo>
                <a:lnTo>
                  <a:pt x="42435" y="36984"/>
                </a:lnTo>
                <a:lnTo>
                  <a:pt x="42660" y="36928"/>
                </a:lnTo>
                <a:lnTo>
                  <a:pt x="42885" y="36872"/>
                </a:lnTo>
                <a:lnTo>
                  <a:pt x="43110" y="36843"/>
                </a:lnTo>
                <a:lnTo>
                  <a:pt x="43335" y="36843"/>
                </a:lnTo>
                <a:lnTo>
                  <a:pt x="43523" y="36843"/>
                </a:lnTo>
                <a:lnTo>
                  <a:pt x="43710" y="36872"/>
                </a:lnTo>
                <a:lnTo>
                  <a:pt x="43890" y="36956"/>
                </a:lnTo>
                <a:lnTo>
                  <a:pt x="44063" y="37041"/>
                </a:lnTo>
                <a:lnTo>
                  <a:pt x="44228" y="37153"/>
                </a:lnTo>
                <a:lnTo>
                  <a:pt x="44393" y="37294"/>
                </a:lnTo>
                <a:lnTo>
                  <a:pt x="44550" y="37464"/>
                </a:lnTo>
                <a:lnTo>
                  <a:pt x="44700" y="37661"/>
                </a:lnTo>
                <a:lnTo>
                  <a:pt x="44850" y="37886"/>
                </a:lnTo>
                <a:lnTo>
                  <a:pt x="44993" y="38112"/>
                </a:lnTo>
                <a:lnTo>
                  <a:pt x="45128" y="38394"/>
                </a:lnTo>
                <a:lnTo>
                  <a:pt x="45255" y="38676"/>
                </a:lnTo>
                <a:lnTo>
                  <a:pt x="45383" y="38986"/>
                </a:lnTo>
                <a:lnTo>
                  <a:pt x="45503" y="39324"/>
                </a:lnTo>
                <a:lnTo>
                  <a:pt x="45615" y="39690"/>
                </a:lnTo>
                <a:lnTo>
                  <a:pt x="45720" y="40085"/>
                </a:lnTo>
                <a:lnTo>
                  <a:pt x="45818" y="40480"/>
                </a:lnTo>
                <a:lnTo>
                  <a:pt x="45915" y="40903"/>
                </a:lnTo>
                <a:lnTo>
                  <a:pt x="46005" y="41354"/>
                </a:lnTo>
                <a:lnTo>
                  <a:pt x="46088" y="41833"/>
                </a:lnTo>
                <a:lnTo>
                  <a:pt x="46163" y="42340"/>
                </a:lnTo>
                <a:lnTo>
                  <a:pt x="46230" y="42848"/>
                </a:lnTo>
                <a:lnTo>
                  <a:pt x="46298" y="43411"/>
                </a:lnTo>
                <a:lnTo>
                  <a:pt x="46358" y="43975"/>
                </a:lnTo>
                <a:lnTo>
                  <a:pt x="46403" y="44539"/>
                </a:lnTo>
                <a:lnTo>
                  <a:pt x="46448" y="45159"/>
                </a:lnTo>
                <a:lnTo>
                  <a:pt x="46485" y="45779"/>
                </a:lnTo>
                <a:lnTo>
                  <a:pt x="46523" y="46428"/>
                </a:lnTo>
                <a:lnTo>
                  <a:pt x="46545" y="47104"/>
                </a:lnTo>
                <a:lnTo>
                  <a:pt x="46560" y="47781"/>
                </a:lnTo>
                <a:lnTo>
                  <a:pt x="46568" y="48485"/>
                </a:lnTo>
                <a:lnTo>
                  <a:pt x="46575" y="49218"/>
                </a:lnTo>
                <a:lnTo>
                  <a:pt x="46575" y="82256"/>
                </a:lnTo>
                <a:lnTo>
                  <a:pt x="49808" y="82256"/>
                </a:lnTo>
                <a:lnTo>
                  <a:pt x="49808" y="49218"/>
                </a:lnTo>
                <a:lnTo>
                  <a:pt x="49808" y="48119"/>
                </a:lnTo>
                <a:lnTo>
                  <a:pt x="49793" y="47020"/>
                </a:lnTo>
                <a:lnTo>
                  <a:pt x="49770" y="45977"/>
                </a:lnTo>
                <a:lnTo>
                  <a:pt x="49740" y="44962"/>
                </a:lnTo>
                <a:lnTo>
                  <a:pt x="49703" y="43947"/>
                </a:lnTo>
                <a:lnTo>
                  <a:pt x="49658" y="42989"/>
                </a:lnTo>
                <a:lnTo>
                  <a:pt x="49598" y="42030"/>
                </a:lnTo>
                <a:lnTo>
                  <a:pt x="49530" y="41128"/>
                </a:lnTo>
                <a:lnTo>
                  <a:pt x="49710" y="40649"/>
                </a:lnTo>
                <a:lnTo>
                  <a:pt x="49898" y="40198"/>
                </a:lnTo>
                <a:lnTo>
                  <a:pt x="50093" y="39775"/>
                </a:lnTo>
                <a:lnTo>
                  <a:pt x="50288" y="39380"/>
                </a:lnTo>
                <a:lnTo>
                  <a:pt x="50498" y="38986"/>
                </a:lnTo>
                <a:lnTo>
                  <a:pt x="50715" y="38647"/>
                </a:lnTo>
                <a:lnTo>
                  <a:pt x="50933" y="38309"/>
                </a:lnTo>
                <a:lnTo>
                  <a:pt x="51158" y="38027"/>
                </a:lnTo>
                <a:lnTo>
                  <a:pt x="51383" y="37745"/>
                </a:lnTo>
                <a:lnTo>
                  <a:pt x="51615" y="37520"/>
                </a:lnTo>
                <a:lnTo>
                  <a:pt x="51855" y="37323"/>
                </a:lnTo>
                <a:lnTo>
                  <a:pt x="52095" y="37153"/>
                </a:lnTo>
                <a:lnTo>
                  <a:pt x="52335" y="37013"/>
                </a:lnTo>
                <a:lnTo>
                  <a:pt x="52583" y="36900"/>
                </a:lnTo>
                <a:lnTo>
                  <a:pt x="52830" y="36843"/>
                </a:lnTo>
                <a:lnTo>
                  <a:pt x="53078" y="36843"/>
                </a:lnTo>
                <a:lnTo>
                  <a:pt x="53258" y="36843"/>
                </a:lnTo>
                <a:lnTo>
                  <a:pt x="53438" y="36872"/>
                </a:lnTo>
                <a:lnTo>
                  <a:pt x="53610" y="36928"/>
                </a:lnTo>
                <a:lnTo>
                  <a:pt x="53775" y="37013"/>
                </a:lnTo>
                <a:lnTo>
                  <a:pt x="53940" y="37125"/>
                </a:lnTo>
                <a:lnTo>
                  <a:pt x="54098" y="37238"/>
                </a:lnTo>
                <a:lnTo>
                  <a:pt x="54255" y="37379"/>
                </a:lnTo>
                <a:lnTo>
                  <a:pt x="54405" y="37548"/>
                </a:lnTo>
                <a:lnTo>
                  <a:pt x="54548" y="37745"/>
                </a:lnTo>
                <a:lnTo>
                  <a:pt x="54690" y="37971"/>
                </a:lnTo>
                <a:lnTo>
                  <a:pt x="54825" y="38225"/>
                </a:lnTo>
                <a:lnTo>
                  <a:pt x="54953" y="38478"/>
                </a:lnTo>
                <a:lnTo>
                  <a:pt x="55080" y="38788"/>
                </a:lnTo>
                <a:lnTo>
                  <a:pt x="55200" y="39098"/>
                </a:lnTo>
                <a:lnTo>
                  <a:pt x="55313" y="39437"/>
                </a:lnTo>
                <a:lnTo>
                  <a:pt x="55425" y="39803"/>
                </a:lnTo>
                <a:lnTo>
                  <a:pt x="55530" y="40198"/>
                </a:lnTo>
                <a:lnTo>
                  <a:pt x="55628" y="40621"/>
                </a:lnTo>
                <a:lnTo>
                  <a:pt x="55718" y="41072"/>
                </a:lnTo>
                <a:lnTo>
                  <a:pt x="55800" y="41523"/>
                </a:lnTo>
                <a:lnTo>
                  <a:pt x="55883" y="42030"/>
                </a:lnTo>
                <a:lnTo>
                  <a:pt x="55958" y="42538"/>
                </a:lnTo>
                <a:lnTo>
                  <a:pt x="56025" y="43101"/>
                </a:lnTo>
                <a:lnTo>
                  <a:pt x="56085" y="43665"/>
                </a:lnTo>
                <a:lnTo>
                  <a:pt x="56138" y="44257"/>
                </a:lnTo>
                <a:lnTo>
                  <a:pt x="56183" y="44905"/>
                </a:lnTo>
                <a:lnTo>
                  <a:pt x="56220" y="45554"/>
                </a:lnTo>
                <a:lnTo>
                  <a:pt x="56258" y="46230"/>
                </a:lnTo>
                <a:lnTo>
                  <a:pt x="56280" y="46935"/>
                </a:lnTo>
                <a:lnTo>
                  <a:pt x="56303" y="47668"/>
                </a:lnTo>
                <a:lnTo>
                  <a:pt x="56310" y="48429"/>
                </a:lnTo>
                <a:lnTo>
                  <a:pt x="56318" y="49218"/>
                </a:lnTo>
                <a:lnTo>
                  <a:pt x="56318" y="82256"/>
                </a:lnTo>
                <a:lnTo>
                  <a:pt x="59550" y="82256"/>
                </a:lnTo>
                <a:lnTo>
                  <a:pt x="59550" y="49218"/>
                </a:lnTo>
                <a:lnTo>
                  <a:pt x="59543" y="47781"/>
                </a:lnTo>
                <a:lnTo>
                  <a:pt x="59520" y="46371"/>
                </a:lnTo>
                <a:lnTo>
                  <a:pt x="59490" y="44990"/>
                </a:lnTo>
                <a:lnTo>
                  <a:pt x="59438" y="43665"/>
                </a:lnTo>
                <a:lnTo>
                  <a:pt x="59378" y="42397"/>
                </a:lnTo>
                <a:lnTo>
                  <a:pt x="59303" y="41184"/>
                </a:lnTo>
                <a:lnTo>
                  <a:pt x="59213" y="40001"/>
                </a:lnTo>
                <a:lnTo>
                  <a:pt x="59108" y="38873"/>
                </a:lnTo>
                <a:lnTo>
                  <a:pt x="58995" y="37774"/>
                </a:lnTo>
                <a:lnTo>
                  <a:pt x="58868" y="36731"/>
                </a:lnTo>
                <a:lnTo>
                  <a:pt x="58725" y="35744"/>
                </a:lnTo>
                <a:lnTo>
                  <a:pt x="58575" y="34786"/>
                </a:lnTo>
                <a:lnTo>
                  <a:pt x="58410" y="33884"/>
                </a:lnTo>
                <a:lnTo>
                  <a:pt x="58230" y="33010"/>
                </a:lnTo>
                <a:lnTo>
                  <a:pt x="58043" y="32220"/>
                </a:lnTo>
                <a:lnTo>
                  <a:pt x="57840" y="31431"/>
                </a:lnTo>
                <a:lnTo>
                  <a:pt x="57630" y="30726"/>
                </a:lnTo>
                <a:lnTo>
                  <a:pt x="57405" y="30050"/>
                </a:lnTo>
                <a:lnTo>
                  <a:pt x="57173" y="29430"/>
                </a:lnTo>
                <a:lnTo>
                  <a:pt x="56925" y="28838"/>
                </a:lnTo>
                <a:lnTo>
                  <a:pt x="56670" y="28302"/>
                </a:lnTo>
                <a:lnTo>
                  <a:pt x="56400" y="27823"/>
                </a:lnTo>
                <a:lnTo>
                  <a:pt x="56123" y="27372"/>
                </a:lnTo>
                <a:lnTo>
                  <a:pt x="55830" y="26977"/>
                </a:lnTo>
                <a:lnTo>
                  <a:pt x="55530" y="26611"/>
                </a:lnTo>
                <a:lnTo>
                  <a:pt x="55223" y="26329"/>
                </a:lnTo>
                <a:lnTo>
                  <a:pt x="54908" y="26047"/>
                </a:lnTo>
                <a:lnTo>
                  <a:pt x="54578" y="25850"/>
                </a:lnTo>
                <a:lnTo>
                  <a:pt x="54240" y="25681"/>
                </a:lnTo>
                <a:lnTo>
                  <a:pt x="53895" y="25568"/>
                </a:lnTo>
                <a:lnTo>
                  <a:pt x="53535" y="25511"/>
                </a:lnTo>
                <a:lnTo>
                  <a:pt x="53168" y="25483"/>
                </a:lnTo>
                <a:close/>
                <a:moveTo>
                  <a:pt x="22223" y="48880"/>
                </a:moveTo>
                <a:lnTo>
                  <a:pt x="22268" y="48147"/>
                </a:lnTo>
                <a:lnTo>
                  <a:pt x="22313" y="47442"/>
                </a:lnTo>
                <a:lnTo>
                  <a:pt x="22365" y="46766"/>
                </a:lnTo>
                <a:lnTo>
                  <a:pt x="22425" y="46089"/>
                </a:lnTo>
                <a:lnTo>
                  <a:pt x="22493" y="45441"/>
                </a:lnTo>
                <a:lnTo>
                  <a:pt x="22560" y="44821"/>
                </a:lnTo>
                <a:lnTo>
                  <a:pt x="22635" y="44201"/>
                </a:lnTo>
                <a:lnTo>
                  <a:pt x="22718" y="43581"/>
                </a:lnTo>
                <a:lnTo>
                  <a:pt x="22808" y="43017"/>
                </a:lnTo>
                <a:lnTo>
                  <a:pt x="22905" y="42453"/>
                </a:lnTo>
                <a:lnTo>
                  <a:pt x="23003" y="41917"/>
                </a:lnTo>
                <a:lnTo>
                  <a:pt x="23115" y="41410"/>
                </a:lnTo>
                <a:lnTo>
                  <a:pt x="23220" y="40903"/>
                </a:lnTo>
                <a:lnTo>
                  <a:pt x="23340" y="40423"/>
                </a:lnTo>
                <a:lnTo>
                  <a:pt x="23460" y="39972"/>
                </a:lnTo>
                <a:lnTo>
                  <a:pt x="23588" y="39550"/>
                </a:lnTo>
                <a:lnTo>
                  <a:pt x="23723" y="39127"/>
                </a:lnTo>
                <a:lnTo>
                  <a:pt x="23865" y="38732"/>
                </a:lnTo>
                <a:lnTo>
                  <a:pt x="24008" y="38366"/>
                </a:lnTo>
                <a:lnTo>
                  <a:pt x="24158" y="38027"/>
                </a:lnTo>
                <a:lnTo>
                  <a:pt x="24308" y="37717"/>
                </a:lnTo>
                <a:lnTo>
                  <a:pt x="24473" y="37435"/>
                </a:lnTo>
                <a:lnTo>
                  <a:pt x="24630" y="37182"/>
                </a:lnTo>
                <a:lnTo>
                  <a:pt x="24803" y="36928"/>
                </a:lnTo>
                <a:lnTo>
                  <a:pt x="24975" y="36731"/>
                </a:lnTo>
                <a:lnTo>
                  <a:pt x="25155" y="36533"/>
                </a:lnTo>
                <a:lnTo>
                  <a:pt x="25335" y="36392"/>
                </a:lnTo>
                <a:lnTo>
                  <a:pt x="25523" y="36251"/>
                </a:lnTo>
                <a:lnTo>
                  <a:pt x="25718" y="36139"/>
                </a:lnTo>
                <a:lnTo>
                  <a:pt x="25913" y="36082"/>
                </a:lnTo>
                <a:lnTo>
                  <a:pt x="26115" y="36026"/>
                </a:lnTo>
                <a:lnTo>
                  <a:pt x="26325" y="36026"/>
                </a:lnTo>
                <a:lnTo>
                  <a:pt x="26513" y="36026"/>
                </a:lnTo>
                <a:lnTo>
                  <a:pt x="26700" y="36082"/>
                </a:lnTo>
                <a:lnTo>
                  <a:pt x="26888" y="36139"/>
                </a:lnTo>
                <a:lnTo>
                  <a:pt x="27060" y="36223"/>
                </a:lnTo>
                <a:lnTo>
                  <a:pt x="27233" y="36336"/>
                </a:lnTo>
                <a:lnTo>
                  <a:pt x="27405" y="36477"/>
                </a:lnTo>
                <a:lnTo>
                  <a:pt x="27570" y="36646"/>
                </a:lnTo>
                <a:lnTo>
                  <a:pt x="27728" y="36843"/>
                </a:lnTo>
                <a:lnTo>
                  <a:pt x="27885" y="37069"/>
                </a:lnTo>
                <a:lnTo>
                  <a:pt x="28035" y="37323"/>
                </a:lnTo>
                <a:lnTo>
                  <a:pt x="28185" y="37576"/>
                </a:lnTo>
                <a:lnTo>
                  <a:pt x="28320" y="37886"/>
                </a:lnTo>
                <a:lnTo>
                  <a:pt x="28463" y="38196"/>
                </a:lnTo>
                <a:lnTo>
                  <a:pt x="28590" y="38563"/>
                </a:lnTo>
                <a:lnTo>
                  <a:pt x="28718" y="38929"/>
                </a:lnTo>
                <a:lnTo>
                  <a:pt x="28838" y="39324"/>
                </a:lnTo>
                <a:lnTo>
                  <a:pt x="28958" y="39747"/>
                </a:lnTo>
                <a:lnTo>
                  <a:pt x="29070" y="40170"/>
                </a:lnTo>
                <a:lnTo>
                  <a:pt x="29175" y="40649"/>
                </a:lnTo>
                <a:lnTo>
                  <a:pt x="29273" y="41156"/>
                </a:lnTo>
                <a:lnTo>
                  <a:pt x="29370" y="41664"/>
                </a:lnTo>
                <a:lnTo>
                  <a:pt x="29468" y="42199"/>
                </a:lnTo>
                <a:lnTo>
                  <a:pt x="29550" y="42763"/>
                </a:lnTo>
                <a:lnTo>
                  <a:pt x="29633" y="43355"/>
                </a:lnTo>
                <a:lnTo>
                  <a:pt x="29708" y="43947"/>
                </a:lnTo>
                <a:lnTo>
                  <a:pt x="29775" y="44595"/>
                </a:lnTo>
                <a:lnTo>
                  <a:pt x="29843" y="45244"/>
                </a:lnTo>
                <a:lnTo>
                  <a:pt x="29903" y="45920"/>
                </a:lnTo>
                <a:lnTo>
                  <a:pt x="29955" y="46625"/>
                </a:lnTo>
                <a:lnTo>
                  <a:pt x="30008" y="47358"/>
                </a:lnTo>
                <a:lnTo>
                  <a:pt x="30045" y="48119"/>
                </a:lnTo>
                <a:lnTo>
                  <a:pt x="30083" y="48880"/>
                </a:lnTo>
                <a:lnTo>
                  <a:pt x="22223" y="48880"/>
                </a:lnTo>
                <a:close/>
                <a:moveTo>
                  <a:pt x="33383" y="53503"/>
                </a:moveTo>
                <a:lnTo>
                  <a:pt x="33375" y="51924"/>
                </a:lnTo>
                <a:lnTo>
                  <a:pt x="33345" y="50402"/>
                </a:lnTo>
                <a:lnTo>
                  <a:pt x="33308" y="48880"/>
                </a:lnTo>
                <a:lnTo>
                  <a:pt x="33248" y="47414"/>
                </a:lnTo>
                <a:lnTo>
                  <a:pt x="33180" y="45977"/>
                </a:lnTo>
                <a:lnTo>
                  <a:pt x="33090" y="44595"/>
                </a:lnTo>
                <a:lnTo>
                  <a:pt x="32985" y="43242"/>
                </a:lnTo>
                <a:lnTo>
                  <a:pt x="32873" y="41946"/>
                </a:lnTo>
                <a:lnTo>
                  <a:pt x="32738" y="40677"/>
                </a:lnTo>
                <a:lnTo>
                  <a:pt x="32588" y="39465"/>
                </a:lnTo>
                <a:lnTo>
                  <a:pt x="32430" y="38281"/>
                </a:lnTo>
                <a:lnTo>
                  <a:pt x="32258" y="37153"/>
                </a:lnTo>
                <a:lnTo>
                  <a:pt x="32070" y="36082"/>
                </a:lnTo>
                <a:lnTo>
                  <a:pt x="31868" y="35039"/>
                </a:lnTo>
                <a:lnTo>
                  <a:pt x="31658" y="34053"/>
                </a:lnTo>
                <a:lnTo>
                  <a:pt x="31433" y="33094"/>
                </a:lnTo>
                <a:lnTo>
                  <a:pt x="31193" y="32220"/>
                </a:lnTo>
                <a:lnTo>
                  <a:pt x="30945" y="31375"/>
                </a:lnTo>
                <a:lnTo>
                  <a:pt x="30683" y="30585"/>
                </a:lnTo>
                <a:lnTo>
                  <a:pt x="30413" y="29853"/>
                </a:lnTo>
                <a:lnTo>
                  <a:pt x="30135" y="29176"/>
                </a:lnTo>
                <a:lnTo>
                  <a:pt x="29835" y="28556"/>
                </a:lnTo>
                <a:lnTo>
                  <a:pt x="29535" y="27964"/>
                </a:lnTo>
                <a:lnTo>
                  <a:pt x="29220" y="27456"/>
                </a:lnTo>
                <a:lnTo>
                  <a:pt x="28898" y="27005"/>
                </a:lnTo>
                <a:lnTo>
                  <a:pt x="28568" y="26611"/>
                </a:lnTo>
                <a:lnTo>
                  <a:pt x="28223" y="26273"/>
                </a:lnTo>
                <a:lnTo>
                  <a:pt x="27870" y="25991"/>
                </a:lnTo>
                <a:lnTo>
                  <a:pt x="27510" y="25765"/>
                </a:lnTo>
                <a:lnTo>
                  <a:pt x="27143" y="25596"/>
                </a:lnTo>
                <a:lnTo>
                  <a:pt x="26768" y="25511"/>
                </a:lnTo>
                <a:lnTo>
                  <a:pt x="26385" y="25483"/>
                </a:lnTo>
                <a:lnTo>
                  <a:pt x="25980" y="25511"/>
                </a:lnTo>
                <a:lnTo>
                  <a:pt x="25583" y="25596"/>
                </a:lnTo>
                <a:lnTo>
                  <a:pt x="25193" y="25765"/>
                </a:lnTo>
                <a:lnTo>
                  <a:pt x="24810" y="25991"/>
                </a:lnTo>
                <a:lnTo>
                  <a:pt x="24443" y="26301"/>
                </a:lnTo>
                <a:lnTo>
                  <a:pt x="24075" y="26639"/>
                </a:lnTo>
                <a:lnTo>
                  <a:pt x="23715" y="27062"/>
                </a:lnTo>
                <a:lnTo>
                  <a:pt x="23370" y="27541"/>
                </a:lnTo>
                <a:lnTo>
                  <a:pt x="23033" y="28077"/>
                </a:lnTo>
                <a:lnTo>
                  <a:pt x="22710" y="28669"/>
                </a:lnTo>
                <a:lnTo>
                  <a:pt x="22388" y="29289"/>
                </a:lnTo>
                <a:lnTo>
                  <a:pt x="22088" y="29993"/>
                </a:lnTo>
                <a:lnTo>
                  <a:pt x="21788" y="30755"/>
                </a:lnTo>
                <a:lnTo>
                  <a:pt x="21510" y="31572"/>
                </a:lnTo>
                <a:lnTo>
                  <a:pt x="21240" y="32418"/>
                </a:lnTo>
                <a:lnTo>
                  <a:pt x="20978" y="33348"/>
                </a:lnTo>
                <a:lnTo>
                  <a:pt x="20730" y="34306"/>
                </a:lnTo>
                <a:lnTo>
                  <a:pt x="20498" y="35321"/>
                </a:lnTo>
                <a:lnTo>
                  <a:pt x="20280" y="36364"/>
                </a:lnTo>
                <a:lnTo>
                  <a:pt x="20078" y="37464"/>
                </a:lnTo>
                <a:lnTo>
                  <a:pt x="19883" y="38619"/>
                </a:lnTo>
                <a:lnTo>
                  <a:pt x="19710" y="39831"/>
                </a:lnTo>
                <a:lnTo>
                  <a:pt x="19545" y="41044"/>
                </a:lnTo>
                <a:lnTo>
                  <a:pt x="19403" y="42340"/>
                </a:lnTo>
                <a:lnTo>
                  <a:pt x="19275" y="43665"/>
                </a:lnTo>
                <a:lnTo>
                  <a:pt x="19155" y="45018"/>
                </a:lnTo>
                <a:lnTo>
                  <a:pt x="19058" y="46428"/>
                </a:lnTo>
                <a:lnTo>
                  <a:pt x="18983" y="47865"/>
                </a:lnTo>
                <a:lnTo>
                  <a:pt x="18915" y="49331"/>
                </a:lnTo>
                <a:lnTo>
                  <a:pt x="18870" y="50853"/>
                </a:lnTo>
                <a:lnTo>
                  <a:pt x="18840" y="52404"/>
                </a:lnTo>
                <a:lnTo>
                  <a:pt x="18833" y="53982"/>
                </a:lnTo>
                <a:lnTo>
                  <a:pt x="18840" y="55674"/>
                </a:lnTo>
                <a:lnTo>
                  <a:pt x="18870" y="57337"/>
                </a:lnTo>
                <a:lnTo>
                  <a:pt x="18915" y="58972"/>
                </a:lnTo>
                <a:lnTo>
                  <a:pt x="18983" y="60522"/>
                </a:lnTo>
                <a:lnTo>
                  <a:pt x="19065" y="62044"/>
                </a:lnTo>
                <a:lnTo>
                  <a:pt x="19170" y="63538"/>
                </a:lnTo>
                <a:lnTo>
                  <a:pt x="19290" y="64976"/>
                </a:lnTo>
                <a:lnTo>
                  <a:pt x="19425" y="66357"/>
                </a:lnTo>
                <a:lnTo>
                  <a:pt x="19575" y="67682"/>
                </a:lnTo>
                <a:lnTo>
                  <a:pt x="19740" y="68979"/>
                </a:lnTo>
                <a:lnTo>
                  <a:pt x="19920" y="70191"/>
                </a:lnTo>
                <a:lnTo>
                  <a:pt x="20123" y="71375"/>
                </a:lnTo>
                <a:lnTo>
                  <a:pt x="20333" y="72502"/>
                </a:lnTo>
                <a:lnTo>
                  <a:pt x="20558" y="73602"/>
                </a:lnTo>
                <a:lnTo>
                  <a:pt x="20798" y="74616"/>
                </a:lnTo>
                <a:lnTo>
                  <a:pt x="21053" y="75603"/>
                </a:lnTo>
                <a:lnTo>
                  <a:pt x="21323" y="76533"/>
                </a:lnTo>
                <a:lnTo>
                  <a:pt x="21600" y="77379"/>
                </a:lnTo>
                <a:lnTo>
                  <a:pt x="21893" y="78196"/>
                </a:lnTo>
                <a:lnTo>
                  <a:pt x="22193" y="78958"/>
                </a:lnTo>
                <a:lnTo>
                  <a:pt x="22508" y="79662"/>
                </a:lnTo>
                <a:lnTo>
                  <a:pt x="22830" y="80282"/>
                </a:lnTo>
                <a:lnTo>
                  <a:pt x="23168" y="80874"/>
                </a:lnTo>
                <a:lnTo>
                  <a:pt x="23513" y="81410"/>
                </a:lnTo>
                <a:lnTo>
                  <a:pt x="23873" y="81861"/>
                </a:lnTo>
                <a:lnTo>
                  <a:pt x="24233" y="82256"/>
                </a:lnTo>
                <a:lnTo>
                  <a:pt x="24608" y="82622"/>
                </a:lnTo>
                <a:lnTo>
                  <a:pt x="24990" y="82904"/>
                </a:lnTo>
                <a:lnTo>
                  <a:pt x="25380" y="83129"/>
                </a:lnTo>
                <a:lnTo>
                  <a:pt x="25785" y="83270"/>
                </a:lnTo>
                <a:lnTo>
                  <a:pt x="26190" y="83383"/>
                </a:lnTo>
                <a:lnTo>
                  <a:pt x="26603" y="83411"/>
                </a:lnTo>
                <a:lnTo>
                  <a:pt x="27015" y="83383"/>
                </a:lnTo>
                <a:lnTo>
                  <a:pt x="27428" y="83299"/>
                </a:lnTo>
                <a:lnTo>
                  <a:pt x="27630" y="83242"/>
                </a:lnTo>
                <a:lnTo>
                  <a:pt x="27833" y="83186"/>
                </a:lnTo>
                <a:lnTo>
                  <a:pt x="28028" y="83101"/>
                </a:lnTo>
                <a:lnTo>
                  <a:pt x="28230" y="82989"/>
                </a:lnTo>
                <a:lnTo>
                  <a:pt x="28433" y="82876"/>
                </a:lnTo>
                <a:lnTo>
                  <a:pt x="28628" y="82735"/>
                </a:lnTo>
                <a:lnTo>
                  <a:pt x="28823" y="82594"/>
                </a:lnTo>
                <a:lnTo>
                  <a:pt x="29018" y="82453"/>
                </a:lnTo>
                <a:lnTo>
                  <a:pt x="29213" y="82284"/>
                </a:lnTo>
                <a:lnTo>
                  <a:pt x="29408" y="82087"/>
                </a:lnTo>
                <a:lnTo>
                  <a:pt x="29595" y="81889"/>
                </a:lnTo>
                <a:lnTo>
                  <a:pt x="29790" y="81664"/>
                </a:lnTo>
                <a:lnTo>
                  <a:pt x="29978" y="81410"/>
                </a:lnTo>
                <a:lnTo>
                  <a:pt x="30165" y="81156"/>
                </a:lnTo>
                <a:lnTo>
                  <a:pt x="30353" y="80874"/>
                </a:lnTo>
                <a:lnTo>
                  <a:pt x="30540" y="80592"/>
                </a:lnTo>
                <a:lnTo>
                  <a:pt x="30720" y="80282"/>
                </a:lnTo>
                <a:lnTo>
                  <a:pt x="30908" y="79972"/>
                </a:lnTo>
                <a:lnTo>
                  <a:pt x="31088" y="79606"/>
                </a:lnTo>
                <a:lnTo>
                  <a:pt x="31268" y="79239"/>
                </a:lnTo>
                <a:lnTo>
                  <a:pt x="31448" y="78873"/>
                </a:lnTo>
                <a:lnTo>
                  <a:pt x="31628" y="78478"/>
                </a:lnTo>
                <a:lnTo>
                  <a:pt x="31808" y="78055"/>
                </a:lnTo>
                <a:lnTo>
                  <a:pt x="31980" y="77604"/>
                </a:lnTo>
                <a:lnTo>
                  <a:pt x="32153" y="77153"/>
                </a:lnTo>
                <a:lnTo>
                  <a:pt x="32333" y="76674"/>
                </a:lnTo>
                <a:lnTo>
                  <a:pt x="32505" y="76167"/>
                </a:lnTo>
                <a:lnTo>
                  <a:pt x="32670" y="75631"/>
                </a:lnTo>
                <a:lnTo>
                  <a:pt x="31073" y="66019"/>
                </a:lnTo>
                <a:lnTo>
                  <a:pt x="30953" y="66470"/>
                </a:lnTo>
                <a:lnTo>
                  <a:pt x="30833" y="66893"/>
                </a:lnTo>
                <a:lnTo>
                  <a:pt x="30713" y="67287"/>
                </a:lnTo>
                <a:lnTo>
                  <a:pt x="30593" y="67682"/>
                </a:lnTo>
                <a:lnTo>
                  <a:pt x="30473" y="68077"/>
                </a:lnTo>
                <a:lnTo>
                  <a:pt x="30345" y="68443"/>
                </a:lnTo>
                <a:lnTo>
                  <a:pt x="30218" y="68781"/>
                </a:lnTo>
                <a:lnTo>
                  <a:pt x="30090" y="69120"/>
                </a:lnTo>
                <a:lnTo>
                  <a:pt x="29963" y="69430"/>
                </a:lnTo>
                <a:lnTo>
                  <a:pt x="29828" y="69740"/>
                </a:lnTo>
                <a:lnTo>
                  <a:pt x="29693" y="70050"/>
                </a:lnTo>
                <a:lnTo>
                  <a:pt x="29565" y="70304"/>
                </a:lnTo>
                <a:lnTo>
                  <a:pt x="29430" y="70585"/>
                </a:lnTo>
                <a:lnTo>
                  <a:pt x="29295" y="70839"/>
                </a:lnTo>
                <a:lnTo>
                  <a:pt x="29160" y="71065"/>
                </a:lnTo>
                <a:lnTo>
                  <a:pt x="29018" y="71290"/>
                </a:lnTo>
                <a:lnTo>
                  <a:pt x="28748" y="71685"/>
                </a:lnTo>
                <a:lnTo>
                  <a:pt x="28470" y="72023"/>
                </a:lnTo>
                <a:lnTo>
                  <a:pt x="28185" y="72333"/>
                </a:lnTo>
                <a:lnTo>
                  <a:pt x="27908" y="72559"/>
                </a:lnTo>
                <a:lnTo>
                  <a:pt x="27623" y="72756"/>
                </a:lnTo>
                <a:lnTo>
                  <a:pt x="27345" y="72869"/>
                </a:lnTo>
                <a:lnTo>
                  <a:pt x="27068" y="72953"/>
                </a:lnTo>
                <a:lnTo>
                  <a:pt x="26790" y="72982"/>
                </a:lnTo>
                <a:lnTo>
                  <a:pt x="26588" y="72953"/>
                </a:lnTo>
                <a:lnTo>
                  <a:pt x="26385" y="72925"/>
                </a:lnTo>
                <a:lnTo>
                  <a:pt x="26183" y="72869"/>
                </a:lnTo>
                <a:lnTo>
                  <a:pt x="25980" y="72784"/>
                </a:lnTo>
                <a:lnTo>
                  <a:pt x="25778" y="72671"/>
                </a:lnTo>
                <a:lnTo>
                  <a:pt x="25583" y="72530"/>
                </a:lnTo>
                <a:lnTo>
                  <a:pt x="25380" y="72361"/>
                </a:lnTo>
                <a:lnTo>
                  <a:pt x="25185" y="72164"/>
                </a:lnTo>
                <a:lnTo>
                  <a:pt x="24998" y="71967"/>
                </a:lnTo>
                <a:lnTo>
                  <a:pt x="24803" y="71713"/>
                </a:lnTo>
                <a:lnTo>
                  <a:pt x="24623" y="71431"/>
                </a:lnTo>
                <a:lnTo>
                  <a:pt x="24435" y="71121"/>
                </a:lnTo>
                <a:lnTo>
                  <a:pt x="24263" y="70783"/>
                </a:lnTo>
                <a:lnTo>
                  <a:pt x="24083" y="70416"/>
                </a:lnTo>
                <a:lnTo>
                  <a:pt x="23918" y="70022"/>
                </a:lnTo>
                <a:lnTo>
                  <a:pt x="23753" y="69599"/>
                </a:lnTo>
                <a:lnTo>
                  <a:pt x="23595" y="69120"/>
                </a:lnTo>
                <a:lnTo>
                  <a:pt x="23445" y="68640"/>
                </a:lnTo>
                <a:lnTo>
                  <a:pt x="23295" y="68105"/>
                </a:lnTo>
                <a:lnTo>
                  <a:pt x="23160" y="67541"/>
                </a:lnTo>
                <a:lnTo>
                  <a:pt x="23025" y="66949"/>
                </a:lnTo>
                <a:lnTo>
                  <a:pt x="22898" y="66329"/>
                </a:lnTo>
                <a:lnTo>
                  <a:pt x="22785" y="65652"/>
                </a:lnTo>
                <a:lnTo>
                  <a:pt x="22673" y="64948"/>
                </a:lnTo>
                <a:lnTo>
                  <a:pt x="22575" y="64215"/>
                </a:lnTo>
                <a:lnTo>
                  <a:pt x="22478" y="63454"/>
                </a:lnTo>
                <a:lnTo>
                  <a:pt x="22395" y="62636"/>
                </a:lnTo>
                <a:lnTo>
                  <a:pt x="22320" y="61791"/>
                </a:lnTo>
                <a:lnTo>
                  <a:pt x="22260" y="60917"/>
                </a:lnTo>
                <a:lnTo>
                  <a:pt x="22208" y="59986"/>
                </a:lnTo>
                <a:lnTo>
                  <a:pt x="22163" y="59028"/>
                </a:lnTo>
                <a:lnTo>
                  <a:pt x="22133" y="58041"/>
                </a:lnTo>
                <a:lnTo>
                  <a:pt x="33323" y="58041"/>
                </a:lnTo>
                <a:lnTo>
                  <a:pt x="33330" y="57506"/>
                </a:lnTo>
                <a:lnTo>
                  <a:pt x="33345" y="56942"/>
                </a:lnTo>
                <a:lnTo>
                  <a:pt x="33353" y="56378"/>
                </a:lnTo>
                <a:lnTo>
                  <a:pt x="33360" y="55814"/>
                </a:lnTo>
                <a:lnTo>
                  <a:pt x="33368" y="55251"/>
                </a:lnTo>
                <a:lnTo>
                  <a:pt x="33375" y="54659"/>
                </a:lnTo>
                <a:lnTo>
                  <a:pt x="33383" y="54095"/>
                </a:lnTo>
                <a:lnTo>
                  <a:pt x="33383" y="53503"/>
                </a:lnTo>
                <a:lnTo>
                  <a:pt x="33383" y="53503"/>
                </a:lnTo>
                <a:close/>
                <a:moveTo>
                  <a:pt x="15075" y="34616"/>
                </a:moveTo>
                <a:lnTo>
                  <a:pt x="14888" y="33968"/>
                </a:lnTo>
                <a:lnTo>
                  <a:pt x="14708" y="33320"/>
                </a:lnTo>
                <a:lnTo>
                  <a:pt x="14513" y="32700"/>
                </a:lnTo>
                <a:lnTo>
                  <a:pt x="14318" y="32136"/>
                </a:lnTo>
                <a:lnTo>
                  <a:pt x="14115" y="31600"/>
                </a:lnTo>
                <a:lnTo>
                  <a:pt x="13913" y="31065"/>
                </a:lnTo>
                <a:lnTo>
                  <a:pt x="13703" y="30585"/>
                </a:lnTo>
                <a:lnTo>
                  <a:pt x="13493" y="30106"/>
                </a:lnTo>
                <a:lnTo>
                  <a:pt x="13283" y="29683"/>
                </a:lnTo>
                <a:lnTo>
                  <a:pt x="13065" y="29261"/>
                </a:lnTo>
                <a:lnTo>
                  <a:pt x="12855" y="28894"/>
                </a:lnTo>
                <a:lnTo>
                  <a:pt x="12630" y="28528"/>
                </a:lnTo>
                <a:lnTo>
                  <a:pt x="12413" y="28189"/>
                </a:lnTo>
                <a:lnTo>
                  <a:pt x="12195" y="27879"/>
                </a:lnTo>
                <a:lnTo>
                  <a:pt x="11970" y="27569"/>
                </a:lnTo>
                <a:lnTo>
                  <a:pt x="11753" y="27316"/>
                </a:lnTo>
                <a:lnTo>
                  <a:pt x="11528" y="27062"/>
                </a:lnTo>
                <a:lnTo>
                  <a:pt x="11310" y="26836"/>
                </a:lnTo>
                <a:lnTo>
                  <a:pt x="11093" y="26639"/>
                </a:lnTo>
                <a:lnTo>
                  <a:pt x="10875" y="26442"/>
                </a:lnTo>
                <a:lnTo>
                  <a:pt x="10658" y="26273"/>
                </a:lnTo>
                <a:lnTo>
                  <a:pt x="10440" y="26132"/>
                </a:lnTo>
                <a:lnTo>
                  <a:pt x="10230" y="25991"/>
                </a:lnTo>
                <a:lnTo>
                  <a:pt x="10020" y="25878"/>
                </a:lnTo>
                <a:lnTo>
                  <a:pt x="9608" y="25681"/>
                </a:lnTo>
                <a:lnTo>
                  <a:pt x="9210" y="25568"/>
                </a:lnTo>
                <a:lnTo>
                  <a:pt x="8835" y="25483"/>
                </a:lnTo>
                <a:lnTo>
                  <a:pt x="8475" y="25483"/>
                </a:lnTo>
                <a:lnTo>
                  <a:pt x="7980" y="25511"/>
                </a:lnTo>
                <a:lnTo>
                  <a:pt x="7500" y="25596"/>
                </a:lnTo>
                <a:lnTo>
                  <a:pt x="7035" y="25765"/>
                </a:lnTo>
                <a:lnTo>
                  <a:pt x="6578" y="26019"/>
                </a:lnTo>
                <a:lnTo>
                  <a:pt x="6143" y="26301"/>
                </a:lnTo>
                <a:lnTo>
                  <a:pt x="5715" y="26667"/>
                </a:lnTo>
                <a:lnTo>
                  <a:pt x="5303" y="27090"/>
                </a:lnTo>
                <a:lnTo>
                  <a:pt x="4905" y="27569"/>
                </a:lnTo>
                <a:lnTo>
                  <a:pt x="4515" y="28105"/>
                </a:lnTo>
                <a:lnTo>
                  <a:pt x="4148" y="28697"/>
                </a:lnTo>
                <a:lnTo>
                  <a:pt x="3795" y="29345"/>
                </a:lnTo>
                <a:lnTo>
                  <a:pt x="3450" y="30050"/>
                </a:lnTo>
                <a:lnTo>
                  <a:pt x="3128" y="30839"/>
                </a:lnTo>
                <a:lnTo>
                  <a:pt x="2813" y="31657"/>
                </a:lnTo>
                <a:lnTo>
                  <a:pt x="2520" y="32530"/>
                </a:lnTo>
                <a:lnTo>
                  <a:pt x="2235" y="33461"/>
                </a:lnTo>
                <a:lnTo>
                  <a:pt x="1973" y="34419"/>
                </a:lnTo>
                <a:lnTo>
                  <a:pt x="1725" y="35462"/>
                </a:lnTo>
                <a:lnTo>
                  <a:pt x="1493" y="36533"/>
                </a:lnTo>
                <a:lnTo>
                  <a:pt x="1275" y="37661"/>
                </a:lnTo>
                <a:lnTo>
                  <a:pt x="1073" y="38845"/>
                </a:lnTo>
                <a:lnTo>
                  <a:pt x="893" y="40057"/>
                </a:lnTo>
                <a:lnTo>
                  <a:pt x="728" y="41325"/>
                </a:lnTo>
                <a:lnTo>
                  <a:pt x="578" y="42622"/>
                </a:lnTo>
                <a:lnTo>
                  <a:pt x="443" y="43975"/>
                </a:lnTo>
                <a:lnTo>
                  <a:pt x="323" y="45385"/>
                </a:lnTo>
                <a:lnTo>
                  <a:pt x="225" y="46822"/>
                </a:lnTo>
                <a:lnTo>
                  <a:pt x="143" y="48288"/>
                </a:lnTo>
                <a:lnTo>
                  <a:pt x="83" y="49782"/>
                </a:lnTo>
                <a:lnTo>
                  <a:pt x="38" y="51332"/>
                </a:lnTo>
                <a:lnTo>
                  <a:pt x="8" y="52939"/>
                </a:lnTo>
                <a:lnTo>
                  <a:pt x="0" y="54546"/>
                </a:lnTo>
                <a:lnTo>
                  <a:pt x="8" y="56096"/>
                </a:lnTo>
                <a:lnTo>
                  <a:pt x="38" y="57619"/>
                </a:lnTo>
                <a:lnTo>
                  <a:pt x="75" y="59084"/>
                </a:lnTo>
                <a:lnTo>
                  <a:pt x="135" y="60522"/>
                </a:lnTo>
                <a:lnTo>
                  <a:pt x="210" y="61931"/>
                </a:lnTo>
                <a:lnTo>
                  <a:pt x="300" y="63313"/>
                </a:lnTo>
                <a:lnTo>
                  <a:pt x="413" y="64638"/>
                </a:lnTo>
                <a:lnTo>
                  <a:pt x="533" y="65934"/>
                </a:lnTo>
                <a:lnTo>
                  <a:pt x="668" y="67175"/>
                </a:lnTo>
                <a:lnTo>
                  <a:pt x="825" y="68359"/>
                </a:lnTo>
                <a:lnTo>
                  <a:pt x="990" y="69542"/>
                </a:lnTo>
                <a:lnTo>
                  <a:pt x="1170" y="70642"/>
                </a:lnTo>
                <a:lnTo>
                  <a:pt x="1365" y="71713"/>
                </a:lnTo>
                <a:lnTo>
                  <a:pt x="1575" y="72756"/>
                </a:lnTo>
                <a:lnTo>
                  <a:pt x="1793" y="73714"/>
                </a:lnTo>
                <a:lnTo>
                  <a:pt x="2033" y="74673"/>
                </a:lnTo>
                <a:lnTo>
                  <a:pt x="2280" y="75547"/>
                </a:lnTo>
                <a:lnTo>
                  <a:pt x="2535" y="76364"/>
                </a:lnTo>
                <a:lnTo>
                  <a:pt x="2805" y="77153"/>
                </a:lnTo>
                <a:lnTo>
                  <a:pt x="3090" y="77886"/>
                </a:lnTo>
                <a:lnTo>
                  <a:pt x="3383" y="78563"/>
                </a:lnTo>
                <a:lnTo>
                  <a:pt x="3690" y="79183"/>
                </a:lnTo>
                <a:lnTo>
                  <a:pt x="4005" y="79747"/>
                </a:lnTo>
                <a:lnTo>
                  <a:pt x="4328" y="80254"/>
                </a:lnTo>
                <a:lnTo>
                  <a:pt x="4665" y="80733"/>
                </a:lnTo>
                <a:lnTo>
                  <a:pt x="5010" y="81128"/>
                </a:lnTo>
                <a:lnTo>
                  <a:pt x="5370" y="81466"/>
                </a:lnTo>
                <a:lnTo>
                  <a:pt x="5730" y="81748"/>
                </a:lnTo>
                <a:lnTo>
                  <a:pt x="6105" y="81974"/>
                </a:lnTo>
                <a:lnTo>
                  <a:pt x="6488" y="82115"/>
                </a:lnTo>
                <a:lnTo>
                  <a:pt x="6878" y="82227"/>
                </a:lnTo>
                <a:lnTo>
                  <a:pt x="7275" y="82256"/>
                </a:lnTo>
                <a:lnTo>
                  <a:pt x="7500" y="82227"/>
                </a:lnTo>
                <a:lnTo>
                  <a:pt x="7710" y="82143"/>
                </a:lnTo>
                <a:lnTo>
                  <a:pt x="7808" y="82087"/>
                </a:lnTo>
                <a:lnTo>
                  <a:pt x="7905" y="82030"/>
                </a:lnTo>
                <a:lnTo>
                  <a:pt x="8003" y="81946"/>
                </a:lnTo>
                <a:lnTo>
                  <a:pt x="8093" y="81833"/>
                </a:lnTo>
                <a:lnTo>
                  <a:pt x="8183" y="81748"/>
                </a:lnTo>
                <a:lnTo>
                  <a:pt x="8265" y="81635"/>
                </a:lnTo>
                <a:lnTo>
                  <a:pt x="8348" y="81495"/>
                </a:lnTo>
                <a:lnTo>
                  <a:pt x="8423" y="81354"/>
                </a:lnTo>
                <a:lnTo>
                  <a:pt x="8498" y="81213"/>
                </a:lnTo>
                <a:lnTo>
                  <a:pt x="8565" y="81044"/>
                </a:lnTo>
                <a:lnTo>
                  <a:pt x="8633" y="80874"/>
                </a:lnTo>
                <a:lnTo>
                  <a:pt x="8693" y="80677"/>
                </a:lnTo>
                <a:lnTo>
                  <a:pt x="8753" y="80480"/>
                </a:lnTo>
                <a:lnTo>
                  <a:pt x="8805" y="80282"/>
                </a:lnTo>
                <a:lnTo>
                  <a:pt x="8858" y="80057"/>
                </a:lnTo>
                <a:lnTo>
                  <a:pt x="8903" y="79831"/>
                </a:lnTo>
                <a:lnTo>
                  <a:pt x="8948" y="79606"/>
                </a:lnTo>
                <a:lnTo>
                  <a:pt x="8993" y="79352"/>
                </a:lnTo>
                <a:lnTo>
                  <a:pt x="9030" y="79098"/>
                </a:lnTo>
                <a:lnTo>
                  <a:pt x="9060" y="78817"/>
                </a:lnTo>
                <a:lnTo>
                  <a:pt x="9090" y="78535"/>
                </a:lnTo>
                <a:lnTo>
                  <a:pt x="9113" y="78253"/>
                </a:lnTo>
                <a:lnTo>
                  <a:pt x="9135" y="77971"/>
                </a:lnTo>
                <a:lnTo>
                  <a:pt x="9158" y="77661"/>
                </a:lnTo>
                <a:lnTo>
                  <a:pt x="9165" y="77351"/>
                </a:lnTo>
                <a:lnTo>
                  <a:pt x="9180" y="77013"/>
                </a:lnTo>
                <a:lnTo>
                  <a:pt x="9180" y="76674"/>
                </a:lnTo>
                <a:lnTo>
                  <a:pt x="9188" y="76336"/>
                </a:lnTo>
                <a:lnTo>
                  <a:pt x="9180" y="76026"/>
                </a:lnTo>
                <a:lnTo>
                  <a:pt x="9180" y="75716"/>
                </a:lnTo>
                <a:lnTo>
                  <a:pt x="9165" y="75406"/>
                </a:lnTo>
                <a:lnTo>
                  <a:pt x="9158" y="75096"/>
                </a:lnTo>
                <a:lnTo>
                  <a:pt x="9135" y="74814"/>
                </a:lnTo>
                <a:lnTo>
                  <a:pt x="9113" y="74560"/>
                </a:lnTo>
                <a:lnTo>
                  <a:pt x="9090" y="74278"/>
                </a:lnTo>
                <a:lnTo>
                  <a:pt x="9060" y="74024"/>
                </a:lnTo>
                <a:lnTo>
                  <a:pt x="9030" y="73771"/>
                </a:lnTo>
                <a:lnTo>
                  <a:pt x="8993" y="73545"/>
                </a:lnTo>
                <a:lnTo>
                  <a:pt x="8948" y="73320"/>
                </a:lnTo>
                <a:lnTo>
                  <a:pt x="8903" y="73094"/>
                </a:lnTo>
                <a:lnTo>
                  <a:pt x="8858" y="72869"/>
                </a:lnTo>
                <a:lnTo>
                  <a:pt x="8805" y="72671"/>
                </a:lnTo>
                <a:lnTo>
                  <a:pt x="8753" y="72502"/>
                </a:lnTo>
                <a:lnTo>
                  <a:pt x="8693" y="72305"/>
                </a:lnTo>
                <a:lnTo>
                  <a:pt x="8633" y="72136"/>
                </a:lnTo>
                <a:lnTo>
                  <a:pt x="8565" y="71995"/>
                </a:lnTo>
                <a:lnTo>
                  <a:pt x="8498" y="71826"/>
                </a:lnTo>
                <a:lnTo>
                  <a:pt x="8423" y="71713"/>
                </a:lnTo>
                <a:lnTo>
                  <a:pt x="8348" y="71572"/>
                </a:lnTo>
                <a:lnTo>
                  <a:pt x="8265" y="71459"/>
                </a:lnTo>
                <a:lnTo>
                  <a:pt x="8183" y="71347"/>
                </a:lnTo>
                <a:lnTo>
                  <a:pt x="8093" y="71262"/>
                </a:lnTo>
                <a:lnTo>
                  <a:pt x="7905" y="71093"/>
                </a:lnTo>
                <a:lnTo>
                  <a:pt x="7710" y="70980"/>
                </a:lnTo>
                <a:lnTo>
                  <a:pt x="7500" y="70924"/>
                </a:lnTo>
                <a:lnTo>
                  <a:pt x="7275" y="70896"/>
                </a:lnTo>
                <a:lnTo>
                  <a:pt x="7050" y="70867"/>
                </a:lnTo>
                <a:lnTo>
                  <a:pt x="6840" y="70811"/>
                </a:lnTo>
                <a:lnTo>
                  <a:pt x="6623" y="70726"/>
                </a:lnTo>
                <a:lnTo>
                  <a:pt x="6420" y="70614"/>
                </a:lnTo>
                <a:lnTo>
                  <a:pt x="6218" y="70445"/>
                </a:lnTo>
                <a:lnTo>
                  <a:pt x="6023" y="70247"/>
                </a:lnTo>
                <a:lnTo>
                  <a:pt x="5828" y="70022"/>
                </a:lnTo>
                <a:lnTo>
                  <a:pt x="5640" y="69740"/>
                </a:lnTo>
                <a:lnTo>
                  <a:pt x="5460" y="69430"/>
                </a:lnTo>
                <a:lnTo>
                  <a:pt x="5288" y="69120"/>
                </a:lnTo>
                <a:lnTo>
                  <a:pt x="5115" y="68753"/>
                </a:lnTo>
                <a:lnTo>
                  <a:pt x="4950" y="68359"/>
                </a:lnTo>
                <a:lnTo>
                  <a:pt x="4800" y="67936"/>
                </a:lnTo>
                <a:lnTo>
                  <a:pt x="4643" y="67456"/>
                </a:lnTo>
                <a:lnTo>
                  <a:pt x="4500" y="66977"/>
                </a:lnTo>
                <a:lnTo>
                  <a:pt x="4365" y="66470"/>
                </a:lnTo>
                <a:lnTo>
                  <a:pt x="4238" y="65906"/>
                </a:lnTo>
                <a:lnTo>
                  <a:pt x="4110" y="65342"/>
                </a:lnTo>
                <a:lnTo>
                  <a:pt x="3998" y="64722"/>
                </a:lnTo>
                <a:lnTo>
                  <a:pt x="3885" y="64102"/>
                </a:lnTo>
                <a:lnTo>
                  <a:pt x="3788" y="63454"/>
                </a:lnTo>
                <a:lnTo>
                  <a:pt x="3698" y="62749"/>
                </a:lnTo>
                <a:lnTo>
                  <a:pt x="3608" y="62044"/>
                </a:lnTo>
                <a:lnTo>
                  <a:pt x="3533" y="61311"/>
                </a:lnTo>
                <a:lnTo>
                  <a:pt x="3465" y="60550"/>
                </a:lnTo>
                <a:lnTo>
                  <a:pt x="3405" y="59761"/>
                </a:lnTo>
                <a:lnTo>
                  <a:pt x="3353" y="58943"/>
                </a:lnTo>
                <a:lnTo>
                  <a:pt x="3315" y="58126"/>
                </a:lnTo>
                <a:lnTo>
                  <a:pt x="3278" y="57252"/>
                </a:lnTo>
                <a:lnTo>
                  <a:pt x="3255" y="56378"/>
                </a:lnTo>
                <a:lnTo>
                  <a:pt x="3240" y="55476"/>
                </a:lnTo>
                <a:lnTo>
                  <a:pt x="3233" y="54546"/>
                </a:lnTo>
                <a:lnTo>
                  <a:pt x="3240" y="53559"/>
                </a:lnTo>
                <a:lnTo>
                  <a:pt x="3255" y="52573"/>
                </a:lnTo>
                <a:lnTo>
                  <a:pt x="3285" y="51614"/>
                </a:lnTo>
                <a:lnTo>
                  <a:pt x="3323" y="50712"/>
                </a:lnTo>
                <a:lnTo>
                  <a:pt x="3368" y="49782"/>
                </a:lnTo>
                <a:lnTo>
                  <a:pt x="3428" y="48908"/>
                </a:lnTo>
                <a:lnTo>
                  <a:pt x="3495" y="48063"/>
                </a:lnTo>
                <a:lnTo>
                  <a:pt x="3570" y="47245"/>
                </a:lnTo>
                <a:lnTo>
                  <a:pt x="3660" y="46428"/>
                </a:lnTo>
                <a:lnTo>
                  <a:pt x="3758" y="45666"/>
                </a:lnTo>
                <a:lnTo>
                  <a:pt x="3863" y="44934"/>
                </a:lnTo>
                <a:lnTo>
                  <a:pt x="3983" y="44201"/>
                </a:lnTo>
                <a:lnTo>
                  <a:pt x="4110" y="43524"/>
                </a:lnTo>
                <a:lnTo>
                  <a:pt x="4245" y="42876"/>
                </a:lnTo>
                <a:lnTo>
                  <a:pt x="4395" y="42256"/>
                </a:lnTo>
                <a:lnTo>
                  <a:pt x="4553" y="41664"/>
                </a:lnTo>
                <a:lnTo>
                  <a:pt x="4718" y="41100"/>
                </a:lnTo>
                <a:lnTo>
                  <a:pt x="4890" y="40564"/>
                </a:lnTo>
                <a:lnTo>
                  <a:pt x="5078" y="40057"/>
                </a:lnTo>
                <a:lnTo>
                  <a:pt x="5273" y="39606"/>
                </a:lnTo>
                <a:lnTo>
                  <a:pt x="5475" y="39155"/>
                </a:lnTo>
                <a:lnTo>
                  <a:pt x="5685" y="38760"/>
                </a:lnTo>
                <a:lnTo>
                  <a:pt x="5903" y="38422"/>
                </a:lnTo>
                <a:lnTo>
                  <a:pt x="6135" y="38084"/>
                </a:lnTo>
                <a:lnTo>
                  <a:pt x="6375" y="37802"/>
                </a:lnTo>
                <a:lnTo>
                  <a:pt x="6623" y="37548"/>
                </a:lnTo>
                <a:lnTo>
                  <a:pt x="6878" y="37323"/>
                </a:lnTo>
                <a:lnTo>
                  <a:pt x="7148" y="37153"/>
                </a:lnTo>
                <a:lnTo>
                  <a:pt x="7418" y="37013"/>
                </a:lnTo>
                <a:lnTo>
                  <a:pt x="7703" y="36900"/>
                </a:lnTo>
                <a:lnTo>
                  <a:pt x="7995" y="36843"/>
                </a:lnTo>
                <a:lnTo>
                  <a:pt x="8295" y="36843"/>
                </a:lnTo>
                <a:lnTo>
                  <a:pt x="8490" y="36843"/>
                </a:lnTo>
                <a:lnTo>
                  <a:pt x="8708" y="36872"/>
                </a:lnTo>
                <a:lnTo>
                  <a:pt x="8925" y="36956"/>
                </a:lnTo>
                <a:lnTo>
                  <a:pt x="9150" y="37041"/>
                </a:lnTo>
                <a:lnTo>
                  <a:pt x="9375" y="37153"/>
                </a:lnTo>
                <a:lnTo>
                  <a:pt x="9608" y="37323"/>
                </a:lnTo>
                <a:lnTo>
                  <a:pt x="9840" y="37520"/>
                </a:lnTo>
                <a:lnTo>
                  <a:pt x="10073" y="37745"/>
                </a:lnTo>
                <a:lnTo>
                  <a:pt x="10305" y="37999"/>
                </a:lnTo>
                <a:lnTo>
                  <a:pt x="10530" y="38309"/>
                </a:lnTo>
                <a:lnTo>
                  <a:pt x="10748" y="38647"/>
                </a:lnTo>
                <a:lnTo>
                  <a:pt x="10965" y="39042"/>
                </a:lnTo>
                <a:lnTo>
                  <a:pt x="11063" y="39239"/>
                </a:lnTo>
                <a:lnTo>
                  <a:pt x="11168" y="39465"/>
                </a:lnTo>
                <a:lnTo>
                  <a:pt x="11265" y="39690"/>
                </a:lnTo>
                <a:lnTo>
                  <a:pt x="11363" y="39916"/>
                </a:lnTo>
                <a:lnTo>
                  <a:pt x="11453" y="40170"/>
                </a:lnTo>
                <a:lnTo>
                  <a:pt x="11543" y="40452"/>
                </a:lnTo>
                <a:lnTo>
                  <a:pt x="11633" y="40705"/>
                </a:lnTo>
                <a:lnTo>
                  <a:pt x="11715" y="40987"/>
                </a:lnTo>
                <a:lnTo>
                  <a:pt x="11685" y="81551"/>
                </a:lnTo>
                <a:lnTo>
                  <a:pt x="11678" y="82340"/>
                </a:lnTo>
                <a:lnTo>
                  <a:pt x="11655" y="83101"/>
                </a:lnTo>
                <a:lnTo>
                  <a:pt x="11633" y="83834"/>
                </a:lnTo>
                <a:lnTo>
                  <a:pt x="11588" y="84539"/>
                </a:lnTo>
                <a:lnTo>
                  <a:pt x="11535" y="85244"/>
                </a:lnTo>
                <a:lnTo>
                  <a:pt x="11475" y="85892"/>
                </a:lnTo>
                <a:lnTo>
                  <a:pt x="11400" y="86512"/>
                </a:lnTo>
                <a:lnTo>
                  <a:pt x="11318" y="87132"/>
                </a:lnTo>
                <a:lnTo>
                  <a:pt x="11228" y="87696"/>
                </a:lnTo>
                <a:lnTo>
                  <a:pt x="11123" y="88260"/>
                </a:lnTo>
                <a:lnTo>
                  <a:pt x="11010" y="88767"/>
                </a:lnTo>
                <a:lnTo>
                  <a:pt x="10890" y="89275"/>
                </a:lnTo>
                <a:lnTo>
                  <a:pt x="10763" y="89754"/>
                </a:lnTo>
                <a:lnTo>
                  <a:pt x="10628" y="90205"/>
                </a:lnTo>
                <a:lnTo>
                  <a:pt x="10485" y="90628"/>
                </a:lnTo>
                <a:lnTo>
                  <a:pt x="10328" y="91022"/>
                </a:lnTo>
                <a:lnTo>
                  <a:pt x="10170" y="91389"/>
                </a:lnTo>
                <a:lnTo>
                  <a:pt x="9998" y="91755"/>
                </a:lnTo>
                <a:lnTo>
                  <a:pt x="9825" y="92065"/>
                </a:lnTo>
                <a:lnTo>
                  <a:pt x="9645" y="92375"/>
                </a:lnTo>
                <a:lnTo>
                  <a:pt x="9458" y="92629"/>
                </a:lnTo>
                <a:lnTo>
                  <a:pt x="9263" y="92883"/>
                </a:lnTo>
                <a:lnTo>
                  <a:pt x="9068" y="93108"/>
                </a:lnTo>
                <a:lnTo>
                  <a:pt x="8858" y="93306"/>
                </a:lnTo>
                <a:lnTo>
                  <a:pt x="8648" y="93503"/>
                </a:lnTo>
                <a:lnTo>
                  <a:pt x="8438" y="93644"/>
                </a:lnTo>
                <a:lnTo>
                  <a:pt x="8213" y="93785"/>
                </a:lnTo>
                <a:lnTo>
                  <a:pt x="7995" y="93869"/>
                </a:lnTo>
                <a:lnTo>
                  <a:pt x="7763" y="93954"/>
                </a:lnTo>
                <a:lnTo>
                  <a:pt x="7530" y="94010"/>
                </a:lnTo>
                <a:lnTo>
                  <a:pt x="7298" y="94067"/>
                </a:lnTo>
                <a:lnTo>
                  <a:pt x="7058" y="94067"/>
                </a:lnTo>
                <a:lnTo>
                  <a:pt x="6840" y="94067"/>
                </a:lnTo>
                <a:lnTo>
                  <a:pt x="6630" y="94010"/>
                </a:lnTo>
                <a:lnTo>
                  <a:pt x="6420" y="93954"/>
                </a:lnTo>
                <a:lnTo>
                  <a:pt x="6218" y="93898"/>
                </a:lnTo>
                <a:lnTo>
                  <a:pt x="6023" y="93813"/>
                </a:lnTo>
                <a:lnTo>
                  <a:pt x="5828" y="93700"/>
                </a:lnTo>
                <a:lnTo>
                  <a:pt x="5640" y="93588"/>
                </a:lnTo>
                <a:lnTo>
                  <a:pt x="5460" y="93447"/>
                </a:lnTo>
                <a:lnTo>
                  <a:pt x="5280" y="93306"/>
                </a:lnTo>
                <a:lnTo>
                  <a:pt x="5108" y="93137"/>
                </a:lnTo>
                <a:lnTo>
                  <a:pt x="4943" y="92967"/>
                </a:lnTo>
                <a:lnTo>
                  <a:pt x="4785" y="92798"/>
                </a:lnTo>
                <a:lnTo>
                  <a:pt x="4478" y="92404"/>
                </a:lnTo>
                <a:lnTo>
                  <a:pt x="4200" y="92009"/>
                </a:lnTo>
                <a:lnTo>
                  <a:pt x="3945" y="91614"/>
                </a:lnTo>
                <a:lnTo>
                  <a:pt x="3713" y="91220"/>
                </a:lnTo>
                <a:lnTo>
                  <a:pt x="3503" y="90853"/>
                </a:lnTo>
                <a:lnTo>
                  <a:pt x="3323" y="90487"/>
                </a:lnTo>
                <a:lnTo>
                  <a:pt x="3038" y="89895"/>
                </a:lnTo>
                <a:lnTo>
                  <a:pt x="2865" y="89557"/>
                </a:lnTo>
                <a:lnTo>
                  <a:pt x="2745" y="89331"/>
                </a:lnTo>
                <a:lnTo>
                  <a:pt x="2633" y="89162"/>
                </a:lnTo>
                <a:lnTo>
                  <a:pt x="2513" y="89021"/>
                </a:lnTo>
                <a:lnTo>
                  <a:pt x="2400" y="88880"/>
                </a:lnTo>
                <a:lnTo>
                  <a:pt x="2280" y="88795"/>
                </a:lnTo>
                <a:lnTo>
                  <a:pt x="2168" y="88711"/>
                </a:lnTo>
                <a:lnTo>
                  <a:pt x="2055" y="88655"/>
                </a:lnTo>
                <a:lnTo>
                  <a:pt x="1943" y="88626"/>
                </a:lnTo>
                <a:lnTo>
                  <a:pt x="1838" y="88626"/>
                </a:lnTo>
                <a:lnTo>
                  <a:pt x="1725" y="88626"/>
                </a:lnTo>
                <a:lnTo>
                  <a:pt x="1620" y="88655"/>
                </a:lnTo>
                <a:lnTo>
                  <a:pt x="1523" y="88739"/>
                </a:lnTo>
                <a:lnTo>
                  <a:pt x="1425" y="88824"/>
                </a:lnTo>
                <a:lnTo>
                  <a:pt x="1328" y="88908"/>
                </a:lnTo>
                <a:lnTo>
                  <a:pt x="1230" y="89049"/>
                </a:lnTo>
                <a:lnTo>
                  <a:pt x="1140" y="89190"/>
                </a:lnTo>
                <a:lnTo>
                  <a:pt x="1058" y="89359"/>
                </a:lnTo>
                <a:lnTo>
                  <a:pt x="975" y="89528"/>
                </a:lnTo>
                <a:lnTo>
                  <a:pt x="900" y="89726"/>
                </a:lnTo>
                <a:lnTo>
                  <a:pt x="825" y="89951"/>
                </a:lnTo>
                <a:lnTo>
                  <a:pt x="758" y="90205"/>
                </a:lnTo>
                <a:lnTo>
                  <a:pt x="690" y="90459"/>
                </a:lnTo>
                <a:lnTo>
                  <a:pt x="638" y="90740"/>
                </a:lnTo>
                <a:lnTo>
                  <a:pt x="585" y="91022"/>
                </a:lnTo>
                <a:lnTo>
                  <a:pt x="533" y="91332"/>
                </a:lnTo>
                <a:lnTo>
                  <a:pt x="488" y="91671"/>
                </a:lnTo>
                <a:lnTo>
                  <a:pt x="458" y="92009"/>
                </a:lnTo>
                <a:lnTo>
                  <a:pt x="428" y="92375"/>
                </a:lnTo>
                <a:lnTo>
                  <a:pt x="398" y="92742"/>
                </a:lnTo>
                <a:lnTo>
                  <a:pt x="383" y="93137"/>
                </a:lnTo>
                <a:lnTo>
                  <a:pt x="375" y="93531"/>
                </a:lnTo>
                <a:lnTo>
                  <a:pt x="368" y="93954"/>
                </a:lnTo>
                <a:lnTo>
                  <a:pt x="383" y="94659"/>
                </a:lnTo>
                <a:lnTo>
                  <a:pt x="413" y="95335"/>
                </a:lnTo>
                <a:lnTo>
                  <a:pt x="465" y="96012"/>
                </a:lnTo>
                <a:lnTo>
                  <a:pt x="533" y="96632"/>
                </a:lnTo>
                <a:lnTo>
                  <a:pt x="623" y="97252"/>
                </a:lnTo>
                <a:lnTo>
                  <a:pt x="728" y="97844"/>
                </a:lnTo>
                <a:lnTo>
                  <a:pt x="855" y="98408"/>
                </a:lnTo>
                <a:lnTo>
                  <a:pt x="998" y="98972"/>
                </a:lnTo>
                <a:lnTo>
                  <a:pt x="1148" y="99479"/>
                </a:lnTo>
                <a:lnTo>
                  <a:pt x="1320" y="99986"/>
                </a:lnTo>
                <a:lnTo>
                  <a:pt x="1500" y="100466"/>
                </a:lnTo>
                <a:lnTo>
                  <a:pt x="1703" y="100945"/>
                </a:lnTo>
                <a:lnTo>
                  <a:pt x="1905" y="101368"/>
                </a:lnTo>
                <a:lnTo>
                  <a:pt x="2130" y="101791"/>
                </a:lnTo>
                <a:lnTo>
                  <a:pt x="2355" y="102185"/>
                </a:lnTo>
                <a:lnTo>
                  <a:pt x="2595" y="102552"/>
                </a:lnTo>
                <a:lnTo>
                  <a:pt x="2843" y="102890"/>
                </a:lnTo>
                <a:lnTo>
                  <a:pt x="3098" y="103228"/>
                </a:lnTo>
                <a:lnTo>
                  <a:pt x="3368" y="103538"/>
                </a:lnTo>
                <a:lnTo>
                  <a:pt x="3638" y="103820"/>
                </a:lnTo>
                <a:lnTo>
                  <a:pt x="3908" y="104074"/>
                </a:lnTo>
                <a:lnTo>
                  <a:pt x="4193" y="104299"/>
                </a:lnTo>
                <a:lnTo>
                  <a:pt x="4478" y="104525"/>
                </a:lnTo>
                <a:lnTo>
                  <a:pt x="4763" y="104694"/>
                </a:lnTo>
                <a:lnTo>
                  <a:pt x="5055" y="104863"/>
                </a:lnTo>
                <a:lnTo>
                  <a:pt x="5348" y="105004"/>
                </a:lnTo>
                <a:lnTo>
                  <a:pt x="5640" y="105145"/>
                </a:lnTo>
                <a:lnTo>
                  <a:pt x="5933" y="105230"/>
                </a:lnTo>
                <a:lnTo>
                  <a:pt x="6225" y="105314"/>
                </a:lnTo>
                <a:lnTo>
                  <a:pt x="6518" y="105371"/>
                </a:lnTo>
                <a:lnTo>
                  <a:pt x="6803" y="105399"/>
                </a:lnTo>
                <a:lnTo>
                  <a:pt x="7088" y="105427"/>
                </a:lnTo>
                <a:lnTo>
                  <a:pt x="7508" y="105399"/>
                </a:lnTo>
                <a:lnTo>
                  <a:pt x="7920" y="105342"/>
                </a:lnTo>
                <a:lnTo>
                  <a:pt x="8325" y="105230"/>
                </a:lnTo>
                <a:lnTo>
                  <a:pt x="8723" y="105060"/>
                </a:lnTo>
                <a:lnTo>
                  <a:pt x="9113" y="104863"/>
                </a:lnTo>
                <a:lnTo>
                  <a:pt x="9495" y="104638"/>
                </a:lnTo>
                <a:lnTo>
                  <a:pt x="9870" y="104328"/>
                </a:lnTo>
                <a:lnTo>
                  <a:pt x="10238" y="104017"/>
                </a:lnTo>
                <a:lnTo>
                  <a:pt x="10590" y="103623"/>
                </a:lnTo>
                <a:lnTo>
                  <a:pt x="10935" y="103200"/>
                </a:lnTo>
                <a:lnTo>
                  <a:pt x="11273" y="102721"/>
                </a:lnTo>
                <a:lnTo>
                  <a:pt x="11595" y="102213"/>
                </a:lnTo>
                <a:lnTo>
                  <a:pt x="11903" y="101650"/>
                </a:lnTo>
                <a:lnTo>
                  <a:pt x="12203" y="101029"/>
                </a:lnTo>
                <a:lnTo>
                  <a:pt x="12495" y="100353"/>
                </a:lnTo>
                <a:lnTo>
                  <a:pt x="12765" y="99648"/>
                </a:lnTo>
                <a:lnTo>
                  <a:pt x="13028" y="98887"/>
                </a:lnTo>
                <a:lnTo>
                  <a:pt x="13283" y="98098"/>
                </a:lnTo>
                <a:lnTo>
                  <a:pt x="13515" y="97224"/>
                </a:lnTo>
                <a:lnTo>
                  <a:pt x="13733" y="96322"/>
                </a:lnTo>
                <a:lnTo>
                  <a:pt x="13935" y="95392"/>
                </a:lnTo>
                <a:lnTo>
                  <a:pt x="14130" y="94377"/>
                </a:lnTo>
                <a:lnTo>
                  <a:pt x="14303" y="93334"/>
                </a:lnTo>
                <a:lnTo>
                  <a:pt x="14460" y="92234"/>
                </a:lnTo>
                <a:lnTo>
                  <a:pt x="14595" y="91079"/>
                </a:lnTo>
                <a:lnTo>
                  <a:pt x="14723" y="89867"/>
                </a:lnTo>
                <a:lnTo>
                  <a:pt x="14828" y="88598"/>
                </a:lnTo>
                <a:lnTo>
                  <a:pt x="14918" y="87301"/>
                </a:lnTo>
                <a:lnTo>
                  <a:pt x="14985" y="85948"/>
                </a:lnTo>
                <a:lnTo>
                  <a:pt x="15030" y="84539"/>
                </a:lnTo>
                <a:lnTo>
                  <a:pt x="15060" y="83073"/>
                </a:lnTo>
                <a:lnTo>
                  <a:pt x="15075" y="81551"/>
                </a:lnTo>
                <a:lnTo>
                  <a:pt x="15075" y="3461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9" name="Google Shape;449;p46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Verdana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450" name="Google Shape;450;p46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900"/>
              <a:buFont typeface="Verdana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">
  <p:cSld name="Agenda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0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6512502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0"/>
          <p:cNvSpPr txBox="1">
            <a:spLocks noGrp="1"/>
          </p:cNvSpPr>
          <p:nvPr>
            <p:ph type="body" idx="1"/>
          </p:nvPr>
        </p:nvSpPr>
        <p:spPr>
          <a:xfrm>
            <a:off x="554039" y="1836738"/>
            <a:ext cx="4296257" cy="4132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0"/>
          <p:cNvSpPr>
            <a:spLocks noGrp="1"/>
          </p:cNvSpPr>
          <p:nvPr>
            <p:ph type="pic" idx="2"/>
          </p:nvPr>
        </p:nvSpPr>
        <p:spPr>
          <a:xfrm>
            <a:off x="5040650" y="1985533"/>
            <a:ext cx="7151350" cy="3952346"/>
          </a:xfrm>
          <a:prstGeom prst="rect">
            <a:avLst/>
          </a:prstGeom>
          <a:noFill/>
          <a:ln>
            <a:noFill/>
          </a:ln>
        </p:spPr>
      </p:sp>
      <p:pic>
        <p:nvPicPr>
          <p:cNvPr id="41" name="Google Shape;41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0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44" name="Google Shape;44;p10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ext und Bild 1">
  <p:cSld name="Text und Bild 1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1"/>
          <p:cNvSpPr>
            <a:spLocks noGrp="1"/>
          </p:cNvSpPr>
          <p:nvPr>
            <p:ph type="pic" idx="2"/>
          </p:nvPr>
        </p:nvSpPr>
        <p:spPr>
          <a:xfrm>
            <a:off x="7234238" y="0"/>
            <a:ext cx="4957762" cy="6858000"/>
          </a:xfrm>
          <a:prstGeom prst="rect">
            <a:avLst/>
          </a:prstGeom>
          <a:noFill/>
          <a:ln>
            <a:noFill/>
          </a:ln>
        </p:spPr>
      </p:sp>
      <p:sp>
        <p:nvSpPr>
          <p:cNvPr id="47" name="Google Shape;47;p11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6512502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2498725" y="2235200"/>
            <a:ext cx="4306888" cy="336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>
            <a:spLocks noGrp="1"/>
          </p:cNvSpPr>
          <p:nvPr>
            <p:ph type="pic" idx="3"/>
          </p:nvPr>
        </p:nvSpPr>
        <p:spPr>
          <a:xfrm>
            <a:off x="553317" y="2235199"/>
            <a:ext cx="1755930" cy="1536701"/>
          </a:xfrm>
          <a:prstGeom prst="rect">
            <a:avLst/>
          </a:prstGeom>
          <a:noFill/>
          <a:ln>
            <a:noFill/>
          </a:ln>
        </p:spPr>
      </p:sp>
      <p:pic>
        <p:nvPicPr>
          <p:cNvPr id="50" name="Google Shape;50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11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52" name="Google Shape;52;p11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53" name="Google Shape;53;p11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ext und Bild 2">
  <p:cSld name="Text und Bild 2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11089408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2"/>
          <p:cNvSpPr txBox="1">
            <a:spLocks noGrp="1"/>
          </p:cNvSpPr>
          <p:nvPr>
            <p:ph type="body" idx="1"/>
          </p:nvPr>
        </p:nvSpPr>
        <p:spPr>
          <a:xfrm>
            <a:off x="553317" y="3771900"/>
            <a:ext cx="3104283" cy="2307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2"/>
          <p:cNvSpPr>
            <a:spLocks noGrp="1"/>
          </p:cNvSpPr>
          <p:nvPr>
            <p:ph type="pic" idx="2"/>
          </p:nvPr>
        </p:nvSpPr>
        <p:spPr>
          <a:xfrm>
            <a:off x="553317" y="1855787"/>
            <a:ext cx="1755930" cy="1536701"/>
          </a:xfrm>
          <a:prstGeom prst="rect">
            <a:avLst/>
          </a:prstGeom>
          <a:noFill/>
          <a:ln>
            <a:noFill/>
          </a:ln>
        </p:spPr>
      </p:sp>
      <p:sp>
        <p:nvSpPr>
          <p:cNvPr id="58" name="Google Shape;58;p12"/>
          <p:cNvSpPr txBox="1">
            <a:spLocks noGrp="1"/>
          </p:cNvSpPr>
          <p:nvPr>
            <p:ph type="body" idx="3"/>
          </p:nvPr>
        </p:nvSpPr>
        <p:spPr>
          <a:xfrm>
            <a:off x="4545879" y="3771900"/>
            <a:ext cx="3104283" cy="2307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12"/>
          <p:cNvSpPr>
            <a:spLocks noGrp="1"/>
          </p:cNvSpPr>
          <p:nvPr>
            <p:ph type="pic" idx="4"/>
          </p:nvPr>
        </p:nvSpPr>
        <p:spPr>
          <a:xfrm>
            <a:off x="4545879" y="1855787"/>
            <a:ext cx="1755930" cy="1536701"/>
          </a:xfrm>
          <a:prstGeom prst="rect">
            <a:avLst/>
          </a:prstGeom>
          <a:noFill/>
          <a:ln>
            <a:noFill/>
          </a:ln>
        </p:spPr>
      </p:sp>
      <p:sp>
        <p:nvSpPr>
          <p:cNvPr id="60" name="Google Shape;60;p12"/>
          <p:cNvSpPr txBox="1">
            <a:spLocks noGrp="1"/>
          </p:cNvSpPr>
          <p:nvPr>
            <p:ph type="body" idx="5"/>
          </p:nvPr>
        </p:nvSpPr>
        <p:spPr>
          <a:xfrm>
            <a:off x="8538442" y="3771900"/>
            <a:ext cx="3104283" cy="2307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 b="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1" name="Google Shape;61;p12"/>
          <p:cNvSpPr>
            <a:spLocks noGrp="1"/>
          </p:cNvSpPr>
          <p:nvPr>
            <p:ph type="pic" idx="6"/>
          </p:nvPr>
        </p:nvSpPr>
        <p:spPr>
          <a:xfrm>
            <a:off x="8538442" y="1855787"/>
            <a:ext cx="1755930" cy="1536701"/>
          </a:xfrm>
          <a:prstGeom prst="rect">
            <a:avLst/>
          </a:prstGeom>
          <a:noFill/>
          <a:ln>
            <a:noFill/>
          </a:ln>
        </p:spPr>
      </p:sp>
      <p:pic>
        <p:nvPicPr>
          <p:cNvPr id="62" name="Google Shape;62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2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ext und Bild 3">
  <p:cSld name="Text und Bild 3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11089408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1"/>
          </p:nvPr>
        </p:nvSpPr>
        <p:spPr>
          <a:xfrm>
            <a:off x="1562459" y="2083721"/>
            <a:ext cx="3941762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>
            <a:spLocks noGrp="1"/>
          </p:cNvSpPr>
          <p:nvPr>
            <p:ph type="pic" idx="2"/>
          </p:nvPr>
        </p:nvSpPr>
        <p:spPr>
          <a:xfrm>
            <a:off x="554500" y="2082500"/>
            <a:ext cx="844516" cy="739078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13"/>
          <p:cNvSpPr txBox="1">
            <a:spLocks noGrp="1"/>
          </p:cNvSpPr>
          <p:nvPr>
            <p:ph type="body" idx="3"/>
          </p:nvPr>
        </p:nvSpPr>
        <p:spPr>
          <a:xfrm>
            <a:off x="7697788" y="2083721"/>
            <a:ext cx="3941762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>
            <a:spLocks noGrp="1"/>
          </p:cNvSpPr>
          <p:nvPr>
            <p:ph type="pic" idx="4"/>
          </p:nvPr>
        </p:nvSpPr>
        <p:spPr>
          <a:xfrm>
            <a:off x="6642783" y="2082500"/>
            <a:ext cx="844516" cy="739078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3"/>
          <p:cNvSpPr txBox="1">
            <a:spLocks noGrp="1"/>
          </p:cNvSpPr>
          <p:nvPr>
            <p:ph type="body" idx="5"/>
          </p:nvPr>
        </p:nvSpPr>
        <p:spPr>
          <a:xfrm>
            <a:off x="1562459" y="4340225"/>
            <a:ext cx="3941762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6"/>
          </p:nvPr>
        </p:nvSpPr>
        <p:spPr>
          <a:xfrm>
            <a:off x="554500" y="4339564"/>
            <a:ext cx="844516" cy="739078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13"/>
          <p:cNvSpPr txBox="1">
            <a:spLocks noGrp="1"/>
          </p:cNvSpPr>
          <p:nvPr>
            <p:ph type="body" idx="7"/>
          </p:nvPr>
        </p:nvSpPr>
        <p:spPr>
          <a:xfrm>
            <a:off x="7697788" y="4340225"/>
            <a:ext cx="3941762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>
            <a:spLocks noGrp="1"/>
          </p:cNvSpPr>
          <p:nvPr>
            <p:ph type="pic" idx="8"/>
          </p:nvPr>
        </p:nvSpPr>
        <p:spPr>
          <a:xfrm>
            <a:off x="6642783" y="4339564"/>
            <a:ext cx="844516" cy="739078"/>
          </a:xfrm>
          <a:prstGeom prst="rect">
            <a:avLst/>
          </a:prstGeom>
          <a:noFill/>
          <a:ln>
            <a:noFill/>
          </a:ln>
        </p:spPr>
      </p:sp>
      <p:pic>
        <p:nvPicPr>
          <p:cNvPr id="76" name="Google Shape;76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3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78" name="Google Shape;78;p13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79" name="Google Shape;79;p13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ext und Bild 4">
  <p:cSld name="Text und Bild 4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 txBox="1">
            <a:spLocks noGrp="1"/>
          </p:cNvSpPr>
          <p:nvPr>
            <p:ph type="title"/>
          </p:nvPr>
        </p:nvSpPr>
        <p:spPr>
          <a:xfrm>
            <a:off x="553317" y="511175"/>
            <a:ext cx="11089408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body" idx="1"/>
          </p:nvPr>
        </p:nvSpPr>
        <p:spPr>
          <a:xfrm>
            <a:off x="557673" y="1832400"/>
            <a:ext cx="3283154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body" idx="2"/>
          </p:nvPr>
        </p:nvSpPr>
        <p:spPr>
          <a:xfrm>
            <a:off x="557673" y="4233599"/>
            <a:ext cx="3283154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4"/>
          <p:cNvSpPr txBox="1">
            <a:spLocks noGrp="1"/>
          </p:cNvSpPr>
          <p:nvPr>
            <p:ph type="body" idx="3"/>
          </p:nvPr>
        </p:nvSpPr>
        <p:spPr>
          <a:xfrm>
            <a:off x="8359570" y="1832400"/>
            <a:ext cx="3283154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4"/>
          <p:cNvSpPr txBox="1">
            <a:spLocks noGrp="1"/>
          </p:cNvSpPr>
          <p:nvPr>
            <p:ph type="body" idx="4"/>
          </p:nvPr>
        </p:nvSpPr>
        <p:spPr>
          <a:xfrm>
            <a:off x="8359570" y="4233599"/>
            <a:ext cx="3283154" cy="16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Verdana"/>
              <a:buNone/>
              <a:defRPr sz="1600"/>
            </a:lvl1pPr>
            <a:lvl2pPr marL="914400" lvl="1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4"/>
          <p:cNvSpPr>
            <a:spLocks noGrp="1"/>
          </p:cNvSpPr>
          <p:nvPr>
            <p:ph type="pic" idx="5"/>
          </p:nvPr>
        </p:nvSpPr>
        <p:spPr>
          <a:xfrm>
            <a:off x="4624809" y="2782425"/>
            <a:ext cx="2779470" cy="2432453"/>
          </a:xfrm>
          <a:prstGeom prst="rect">
            <a:avLst/>
          </a:prstGeom>
          <a:noFill/>
          <a:ln>
            <a:noFill/>
          </a:ln>
        </p:spPr>
      </p:sp>
      <p:pic>
        <p:nvPicPr>
          <p:cNvPr id="87" name="Google Shape;87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>
                <a:solidFill>
                  <a:srgbClr val="000000"/>
                </a:solidFill>
              </a:defRPr>
            </a:lvl1pPr>
            <a:lvl2pPr lvl="1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lvl="2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lvl="3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lvl="4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089409" cy="817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Verdana"/>
              <a:buNone/>
              <a:defRPr sz="2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5"/>
          <p:cNvSpPr txBox="1">
            <a:spLocks noGrp="1"/>
          </p:cNvSpPr>
          <p:nvPr>
            <p:ph type="body" idx="1"/>
          </p:nvPr>
        </p:nvSpPr>
        <p:spPr>
          <a:xfrm>
            <a:off x="542925" y="1838092"/>
            <a:ext cx="11093863" cy="3733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14400" marR="0" lvl="1" indent="-3429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3429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3429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lnSpc>
                <a:spcPct val="133333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  <a:defRPr sz="1800" b="1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" name="Google Shape;12;p5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r>
              <a:rPr lang="de-DE" smtClean="0"/>
              <a:t>16.01.2025</a:t>
            </a:r>
            <a:endParaRPr/>
          </a:p>
        </p:txBody>
      </p:sp>
      <p:sp>
        <p:nvSpPr>
          <p:cNvPr id="13" name="Google Shape;13;p5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R="0"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Verdana"/>
              <a:buNone/>
              <a:defRPr sz="2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r>
              <a:rPr lang="de-DE" smtClean="0"/>
              <a:t>DiGA-Integrator | DiGA-Sprechstunde | Berlin | vertraulich</a:t>
            </a:r>
            <a:endParaRPr/>
          </a:p>
        </p:txBody>
      </p:sp>
      <p:pic>
        <p:nvPicPr>
          <p:cNvPr id="14" name="Google Shape;14;p5"/>
          <p:cNvPicPr preferRelativeResize="0"/>
          <p:nvPr/>
        </p:nvPicPr>
        <p:blipFill rotWithShape="1">
          <a:blip r:embed="rId43">
            <a:alphaModFix/>
          </a:blip>
          <a:srcRect/>
          <a:stretch/>
        </p:blipFill>
        <p:spPr>
          <a:xfrm>
            <a:off x="542925" y="6477384"/>
            <a:ext cx="801762" cy="21333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5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900"/>
              <a:buFont typeface="Verdana"/>
              <a:buNone/>
              <a:defRPr sz="9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-DE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334">
          <p15:clr>
            <a:srgbClr val="F26B43"/>
          </p15:clr>
        </p15:guide>
        <p15:guide id="2" pos="342">
          <p15:clr>
            <a:srgbClr val="F26B43"/>
          </p15:clr>
        </p15:guide>
        <p15:guide id="3" orient="horz" pos="322">
          <p15:clr>
            <a:srgbClr val="F26B43"/>
          </p15:clr>
        </p15:guide>
        <p15:guide id="4" orient="horz" pos="1157">
          <p15:clr>
            <a:srgbClr val="F26B43"/>
          </p15:clr>
        </p15:guide>
        <p15:guide id="5" orient="horz" pos="3979">
          <p15:clr>
            <a:srgbClr val="F26B43"/>
          </p15:clr>
        </p15:guide>
        <p15:guide id="6" orient="horz" pos="2137">
          <p15:clr>
            <a:srgbClr val="F26B43"/>
          </p15:clr>
        </p15:guide>
        <p15:guide id="7" orient="horz" pos="237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technik@digitalversorgt.d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Google Shape;455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2258" y="4899279"/>
            <a:ext cx="1876425" cy="1876425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1"/>
          <p:cNvSpPr txBox="1">
            <a:spLocks noGrp="1"/>
          </p:cNvSpPr>
          <p:nvPr>
            <p:ph type="ctrTitle"/>
          </p:nvPr>
        </p:nvSpPr>
        <p:spPr>
          <a:xfrm>
            <a:off x="552449" y="982740"/>
            <a:ext cx="11070475" cy="165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Verdana"/>
              <a:buNone/>
            </a:pPr>
            <a:r>
              <a:rPr lang="de-DE"/>
              <a:t>Vorstellung DiGA-Integrator</a:t>
            </a:r>
            <a:br>
              <a:rPr lang="de-DE"/>
            </a:br>
            <a:r>
              <a:rPr lang="de-DE"/>
              <a:t>(Vertreter für alle DiGAs im TI-Kontext)</a:t>
            </a:r>
            <a:endParaRPr/>
          </a:p>
        </p:txBody>
      </p:sp>
      <p:pic>
        <p:nvPicPr>
          <p:cNvPr id="457" name="Google Shape;457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76534" y="2904586"/>
            <a:ext cx="2047875" cy="210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2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Verdana"/>
              <a:buNone/>
            </a:pPr>
            <a:r>
              <a:rPr lang="de-DE"/>
              <a:t>Was ist und macht ein DiGA-Integrator?</a:t>
            </a:r>
            <a:endParaRPr/>
          </a:p>
        </p:txBody>
      </p:sp>
      <p:sp>
        <p:nvSpPr>
          <p:cNvPr id="463" name="Google Shape;463;p2"/>
          <p:cNvSpPr txBox="1">
            <a:spLocks noGrp="1"/>
          </p:cNvSpPr>
          <p:nvPr>
            <p:ph type="body" idx="1"/>
          </p:nvPr>
        </p:nvSpPr>
        <p:spPr>
          <a:xfrm>
            <a:off x="552450" y="1289304"/>
            <a:ext cx="9226211" cy="48737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>
              <a:spcBef>
                <a:spcPts val="0"/>
              </a:spcBef>
              <a:buFont typeface="Arial"/>
              <a:buChar char="•"/>
            </a:pPr>
            <a:r>
              <a:rPr lang="de-DE" b="1" dirty="0"/>
              <a:t>Vertretung der </a:t>
            </a:r>
            <a:r>
              <a:rPr lang="de-DE" b="1" dirty="0" err="1"/>
              <a:t>DiGA</a:t>
            </a:r>
            <a:r>
              <a:rPr lang="de-DE" b="1" dirty="0"/>
              <a:t>-Hersteller/-Anbieter </a:t>
            </a:r>
            <a:r>
              <a:rPr lang="de-DE" dirty="0"/>
              <a:t>im </a:t>
            </a:r>
            <a:r>
              <a:rPr lang="de-DE" dirty="0"/>
              <a:t>TI-Kontext (SPOC)</a:t>
            </a:r>
            <a:endParaRPr dirty="0"/>
          </a:p>
          <a:p>
            <a:pPr marL="285750" lvl="0" indent="-171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de-DE" dirty="0"/>
              <a:t>Hersteller/Anbieter einer </a:t>
            </a:r>
            <a:r>
              <a:rPr lang="de-DE" dirty="0" err="1"/>
              <a:t>DiGA</a:t>
            </a:r>
            <a:r>
              <a:rPr lang="de-DE" dirty="0"/>
              <a:t> werden nicht im TI-ITSM vertreten sein</a:t>
            </a:r>
            <a:br>
              <a:rPr lang="de-DE" dirty="0"/>
            </a:br>
            <a:r>
              <a:rPr lang="de-DE" dirty="0" smtClean="0">
                <a:sym typeface="Wingdings" panose="05000000000000000000" pitchFamily="2" charset="2"/>
              </a:rPr>
              <a:t></a:t>
            </a:r>
            <a:r>
              <a:rPr lang="de-DE" dirty="0" smtClean="0"/>
              <a:t> </a:t>
            </a:r>
            <a:r>
              <a:rPr lang="de-DE" dirty="0"/>
              <a:t>"Anbieter </a:t>
            </a:r>
            <a:r>
              <a:rPr lang="de-DE" dirty="0" err="1"/>
              <a:t>DiGA</a:t>
            </a:r>
            <a:r>
              <a:rPr lang="de-DE" dirty="0"/>
              <a:t>-Integrator in die TI"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Verdana"/>
              <a:buNone/>
            </a:pP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de-DE" dirty="0"/>
              <a:t>dieser Anbieter agiert als Adressat für TI-ITSM-Tickets oder für Störungsmeldungen von/an die </a:t>
            </a:r>
            <a:r>
              <a:rPr lang="de-DE" dirty="0" err="1"/>
              <a:t>DiGA</a:t>
            </a:r>
            <a:r>
              <a:rPr lang="de-DE" dirty="0"/>
              <a:t>-Hersteller/-Anbieter</a:t>
            </a: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de-DE" dirty="0"/>
              <a:t>verfasst und nimmt stellvertretend für alle </a:t>
            </a:r>
            <a:r>
              <a:rPr lang="de-DE" dirty="0" err="1"/>
              <a:t>DiGA</a:t>
            </a:r>
            <a:r>
              <a:rPr lang="de-DE" dirty="0"/>
              <a:t>-Hersteller/-Anbieter Störungen im TI-ITSM entgegen</a:t>
            </a:r>
            <a:endParaRPr dirty="0"/>
          </a:p>
          <a:p>
            <a:pPr marL="285750" lvl="0" indent="-171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de-DE" dirty="0"/>
              <a:t>ist 24/7 im </a:t>
            </a:r>
            <a:r>
              <a:rPr lang="de-DE"/>
              <a:t>TI-ITSM </a:t>
            </a:r>
            <a:r>
              <a:rPr lang="de-DE" smtClean="0"/>
              <a:t>vertreten</a:t>
            </a:r>
            <a:endParaRPr dirty="0"/>
          </a:p>
          <a:p>
            <a:pPr marL="285750" lvl="0" indent="-171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de-DE" dirty="0"/>
              <a:t>hat keinen eigenen Helpdesk (keinen User Helpdesk (UHD), keinen Versicherten-Helpdesk (VHD</a:t>
            </a:r>
            <a:r>
              <a:rPr lang="de-DE" dirty="0" smtClean="0"/>
              <a:t>))</a:t>
            </a:r>
            <a:r>
              <a:rPr lang="de-DE" dirty="0"/>
              <a:t/>
            </a:r>
            <a:br>
              <a:rPr lang="de-DE" dirty="0"/>
            </a:br>
            <a:endParaRPr dirty="0"/>
          </a:p>
        </p:txBody>
      </p:sp>
      <p:sp>
        <p:nvSpPr>
          <p:cNvPr id="464" name="Google Shape;464;p2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</a:pPr>
            <a:fld id="{00000000-1234-1234-1234-123412341234}" type="slidenum">
              <a:rPr lang="de-DE"/>
              <a:t>2</a:t>
            </a:fld>
            <a:endParaRPr/>
          </a:p>
        </p:txBody>
      </p:sp>
      <p:sp>
        <p:nvSpPr>
          <p:cNvPr id="465" name="Google Shape;465;p2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</a:pPr>
            <a:r>
              <a:rPr lang="de-DE" smtClean="0">
                <a:solidFill>
                  <a:srgbClr val="000000"/>
                </a:solidFill>
              </a:rPr>
              <a:t>16.01.2025</a:t>
            </a:r>
            <a:endParaRPr dirty="0">
              <a:solidFill>
                <a:srgbClr val="000000"/>
              </a:solidFill>
            </a:endParaRPr>
          </a:p>
        </p:txBody>
      </p:sp>
      <p:sp>
        <p:nvSpPr>
          <p:cNvPr id="466" name="Google Shape;466;p2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</a:pPr>
            <a:r>
              <a:rPr lang="de-DE" dirty="0" err="1" smtClean="0">
                <a:solidFill>
                  <a:srgbClr val="000000"/>
                </a:solidFill>
              </a:rPr>
              <a:t>DiGA</a:t>
            </a:r>
            <a:r>
              <a:rPr lang="de-DE" dirty="0" smtClean="0">
                <a:solidFill>
                  <a:srgbClr val="000000"/>
                </a:solidFill>
              </a:rPr>
              <a:t>-Integrator | </a:t>
            </a:r>
            <a:r>
              <a:rPr lang="de-DE" dirty="0" err="1" smtClean="0">
                <a:solidFill>
                  <a:srgbClr val="000000"/>
                </a:solidFill>
              </a:rPr>
              <a:t>DiGA</a:t>
            </a:r>
            <a:r>
              <a:rPr lang="de-DE" dirty="0" smtClean="0">
                <a:solidFill>
                  <a:srgbClr val="000000"/>
                </a:solidFill>
              </a:rPr>
              <a:t>-Sprechstunde | Berlin | vertraulich</a:t>
            </a:r>
            <a:endParaRPr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3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Verdana"/>
              <a:buNone/>
            </a:pPr>
            <a:r>
              <a:rPr lang="de-DE"/>
              <a:t>Was ist und macht ein DiGA-Integrator?</a:t>
            </a:r>
            <a:endParaRPr/>
          </a:p>
        </p:txBody>
      </p:sp>
      <p:sp>
        <p:nvSpPr>
          <p:cNvPr id="472" name="Google Shape;472;p3"/>
          <p:cNvSpPr txBox="1">
            <a:spLocks noGrp="1"/>
          </p:cNvSpPr>
          <p:nvPr>
            <p:ph type="body" idx="1"/>
          </p:nvPr>
        </p:nvSpPr>
        <p:spPr>
          <a:xfrm>
            <a:off x="552450" y="1289304"/>
            <a:ext cx="9226211" cy="3912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de-DE" dirty="0"/>
              <a:t>kennt und unterstützt jede </a:t>
            </a:r>
            <a:r>
              <a:rPr lang="de-DE" dirty="0" err="1"/>
              <a:t>DiGA</a:t>
            </a:r>
            <a:r>
              <a:rPr lang="de-DE" dirty="0"/>
              <a:t>, die einen Bestätigungsantrag bei der gematik eingereicht hat, in diesem Prozess</a:t>
            </a:r>
            <a:endParaRPr dirty="0"/>
          </a:p>
          <a:p>
            <a:pPr marL="285750" lvl="0" indent="-171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dirty="0"/>
          </a:p>
          <a:p>
            <a:pPr marL="285750" lvl="0" indent="-285750">
              <a:buFont typeface="Arial"/>
              <a:buChar char="•"/>
            </a:pPr>
            <a:r>
              <a:rPr lang="de-DE" dirty="0" smtClean="0"/>
              <a:t>wird </a:t>
            </a:r>
            <a:r>
              <a:rPr lang="de-DE" dirty="0"/>
              <a:t>zusätzlich zum </a:t>
            </a:r>
            <a:r>
              <a:rPr lang="de-DE" dirty="0" err="1" smtClean="0"/>
              <a:t>DiGA</a:t>
            </a:r>
            <a:r>
              <a:rPr lang="de-DE" dirty="0" smtClean="0"/>
              <a:t>-Hersteller </a:t>
            </a:r>
            <a:r>
              <a:rPr lang="de-DE" dirty="0"/>
              <a:t>und dem </a:t>
            </a:r>
            <a:r>
              <a:rPr lang="de-DE" dirty="0" err="1"/>
              <a:t>BfArM</a:t>
            </a:r>
            <a:r>
              <a:rPr lang="de-DE" dirty="0"/>
              <a:t> bei Aufnahme in </a:t>
            </a:r>
            <a:r>
              <a:rPr lang="de-DE" dirty="0" smtClean="0"/>
              <a:t>die</a:t>
            </a:r>
            <a:br>
              <a:rPr lang="de-DE" dirty="0" smtClean="0"/>
            </a:br>
            <a:r>
              <a:rPr lang="de-DE" dirty="0" smtClean="0"/>
              <a:t>TI-Föderation </a:t>
            </a:r>
            <a:r>
              <a:rPr lang="de-DE" dirty="0"/>
              <a:t>informiert</a:t>
            </a:r>
            <a:endParaRPr dirty="0"/>
          </a:p>
          <a:p>
            <a:pPr marL="285750" lvl="0" indent="-1714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dirty="0"/>
          </a:p>
          <a:p>
            <a:pPr marL="285750" lvl="0" indent="-28575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de-DE" dirty="0"/>
              <a:t>unterstützt bei der IDP-Registrierung bei Neuanlage, Änderung oder Löschung des Fachdienstes (</a:t>
            </a:r>
            <a:r>
              <a:rPr lang="de-DE" dirty="0" err="1"/>
              <a:t>DiGA</a:t>
            </a:r>
            <a:r>
              <a:rPr lang="de-DE" dirty="0"/>
              <a:t>)</a:t>
            </a:r>
            <a:endParaRPr dirty="0"/>
          </a:p>
        </p:txBody>
      </p:sp>
      <p:sp>
        <p:nvSpPr>
          <p:cNvPr id="473" name="Google Shape;473;p3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</a:pPr>
            <a:r>
              <a:rPr lang="de-DE" smtClean="0"/>
              <a:t>16.01.2025</a:t>
            </a:r>
            <a:endParaRPr/>
          </a:p>
        </p:txBody>
      </p:sp>
      <p:sp>
        <p:nvSpPr>
          <p:cNvPr id="474" name="Google Shape;474;p3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</a:pPr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475" name="Google Shape;475;p3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</a:pPr>
            <a:fld id="{00000000-1234-1234-1234-123412341234}" type="slidenum">
              <a:rPr lang="de-DE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4"/>
          <p:cNvSpPr txBox="1">
            <a:spLocks noGrp="1"/>
          </p:cNvSpPr>
          <p:nvPr>
            <p:ph type="title"/>
          </p:nvPr>
        </p:nvSpPr>
        <p:spPr>
          <a:xfrm>
            <a:off x="553316" y="511175"/>
            <a:ext cx="11171837" cy="9348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Verdana"/>
              <a:buNone/>
            </a:pPr>
            <a:r>
              <a:rPr lang="de-DE"/>
              <a:t>Wer übernimmt die Rolle des DiGA-Integrator?</a:t>
            </a:r>
            <a:endParaRPr/>
          </a:p>
        </p:txBody>
      </p:sp>
      <p:sp>
        <p:nvSpPr>
          <p:cNvPr id="481" name="Google Shape;481;p4"/>
          <p:cNvSpPr txBox="1">
            <a:spLocks noGrp="1"/>
          </p:cNvSpPr>
          <p:nvPr>
            <p:ph type="body" idx="1"/>
          </p:nvPr>
        </p:nvSpPr>
        <p:spPr>
          <a:xfrm>
            <a:off x="552450" y="1289304"/>
            <a:ext cx="9226211" cy="3912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171450" algn="l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de-DE" b="1" dirty="0"/>
              <a:t>Spitzenverband Digitale Gesundheitsversorgung e.V.</a:t>
            </a:r>
            <a:endParaRPr b="1" dirty="0"/>
          </a:p>
          <a:p>
            <a:pPr marL="2857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endParaRPr dirty="0"/>
          </a:p>
          <a:p>
            <a:pPr marL="2857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de-DE" dirty="0" smtClean="0"/>
              <a:t>Prof</a:t>
            </a:r>
            <a:r>
              <a:rPr lang="de-DE" dirty="0"/>
              <a:t>. Norman Uhlmann &amp; Julian Milde</a:t>
            </a:r>
            <a:endParaRPr dirty="0"/>
          </a:p>
          <a:p>
            <a:pPr marL="2857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endParaRPr dirty="0"/>
          </a:p>
          <a:p>
            <a:pPr marL="2857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de-DE" dirty="0"/>
              <a:t>E-Mail: </a:t>
            </a:r>
            <a:r>
              <a:rPr lang="de-DE" b="1" dirty="0">
                <a:solidFill>
                  <a:schemeClr val="hlink"/>
                </a:solidFill>
                <a:uFill>
                  <a:noFill/>
                </a:uFill>
                <a:hlinkClick r:id="rId3"/>
              </a:rPr>
              <a:t>technik@digitalversorgt.de</a:t>
            </a:r>
            <a:endParaRPr b="1" dirty="0"/>
          </a:p>
          <a:p>
            <a:pPr marL="2857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endParaRPr b="1" dirty="0"/>
          </a:p>
          <a:p>
            <a:pPr marL="285750" lvl="0" indent="-1714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de-DE" dirty="0"/>
              <a:t>Telefon: </a:t>
            </a:r>
            <a:r>
              <a:rPr lang="de-DE" b="1" dirty="0"/>
              <a:t>+49 30 62 93 84 94</a:t>
            </a:r>
            <a:endParaRPr b="1" dirty="0"/>
          </a:p>
        </p:txBody>
      </p:sp>
      <p:sp>
        <p:nvSpPr>
          <p:cNvPr id="482" name="Google Shape;482;p4"/>
          <p:cNvSpPr txBox="1">
            <a:spLocks noGrp="1"/>
          </p:cNvSpPr>
          <p:nvPr>
            <p:ph type="dt" idx="10"/>
          </p:nvPr>
        </p:nvSpPr>
        <p:spPr>
          <a:xfrm>
            <a:off x="2522091" y="6461798"/>
            <a:ext cx="686365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</a:pPr>
            <a:r>
              <a:rPr lang="de-DE" smtClean="0"/>
              <a:t>16.01.2025</a:t>
            </a:r>
            <a:endParaRPr/>
          </a:p>
        </p:txBody>
      </p:sp>
      <p:sp>
        <p:nvSpPr>
          <p:cNvPr id="483" name="Google Shape;483;p4"/>
          <p:cNvSpPr txBox="1">
            <a:spLocks noGrp="1"/>
          </p:cNvSpPr>
          <p:nvPr>
            <p:ph type="ftr" idx="11"/>
          </p:nvPr>
        </p:nvSpPr>
        <p:spPr>
          <a:xfrm>
            <a:off x="3298662" y="6463629"/>
            <a:ext cx="6480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</a:pPr>
            <a:r>
              <a:rPr lang="de-DE" smtClean="0"/>
              <a:t>DiGA-Integrator | DiGA-Sprechstunde | Berlin | vertraulich</a:t>
            </a:r>
            <a:endParaRPr/>
          </a:p>
        </p:txBody>
      </p:sp>
      <p:sp>
        <p:nvSpPr>
          <p:cNvPr id="484" name="Google Shape;484;p4"/>
          <p:cNvSpPr txBox="1">
            <a:spLocks noGrp="1"/>
          </p:cNvSpPr>
          <p:nvPr>
            <p:ph type="sldNum" idx="12"/>
          </p:nvPr>
        </p:nvSpPr>
        <p:spPr>
          <a:xfrm>
            <a:off x="10956550" y="6493730"/>
            <a:ext cx="686174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Verdana"/>
              <a:buNone/>
            </a:pPr>
            <a:fld id="{00000000-1234-1234-1234-123412341234}" type="slidenum">
              <a:rPr lang="de-DE"/>
              <a:t>4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mantik">
  <a:themeElements>
    <a:clrScheme name="Benutzerdefiniert 5">
      <a:dk1>
        <a:srgbClr val="000E51"/>
      </a:dk1>
      <a:lt1>
        <a:srgbClr val="FFFFFF"/>
      </a:lt1>
      <a:dk2>
        <a:srgbClr val="8DA5C4"/>
      </a:dk2>
      <a:lt2>
        <a:srgbClr val="00766E"/>
      </a:lt2>
      <a:accent1>
        <a:srgbClr val="000E52"/>
      </a:accent1>
      <a:accent2>
        <a:srgbClr val="00FF64"/>
      </a:accent2>
      <a:accent3>
        <a:srgbClr val="4AFFFF"/>
      </a:accent3>
      <a:accent4>
        <a:srgbClr val="FF1B7C"/>
      </a:accent4>
      <a:accent5>
        <a:srgbClr val="EFEC00"/>
      </a:accent5>
      <a:accent6>
        <a:srgbClr val="42659F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Breitbild</PresentationFormat>
  <Paragraphs>35</Paragraphs>
  <Slides>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Calibri</vt:lpstr>
      <vt:lpstr>Noto Sans Symbols</vt:lpstr>
      <vt:lpstr>Verdana</vt:lpstr>
      <vt:lpstr>Wingdings</vt:lpstr>
      <vt:lpstr>gemantik</vt:lpstr>
      <vt:lpstr>Vorstellung DiGA-Integrator (Vertreter für alle DiGAs im TI-Kontext)</vt:lpstr>
      <vt:lpstr>Was ist und macht ein DiGA-Integrator?</vt:lpstr>
      <vt:lpstr>Was ist und macht ein DiGA-Integrator?</vt:lpstr>
      <vt:lpstr>Wer übernimmt die Rolle des DiGA-Integrator?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Vorstellung DiGA-Integrator (Vertreter für alle DiGAs im TI-Kontext)</dc:title>
  <dc:creator>Bunar, Charly</dc:creator>
  <cp:lastModifiedBy>Eder, Steffi</cp:lastModifiedBy>
  <cp:revision>2</cp:revision>
  <dcterms:created xsi:type="dcterms:W3CDTF">2020-01-14T08:53:41Z</dcterms:created>
  <dcterms:modified xsi:type="dcterms:W3CDTF">2025-01-14T12:36:03Z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0x0101004EA9A5E64653404080C998FC95AC8237</vt:lpwstr>
  </property>
</Properties>
</file>